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</p:sldMasterIdLst>
  <p:notesMasterIdLst>
    <p:notesMasterId r:id="rId30"/>
  </p:notesMasterIdLst>
  <p:sldIdLst>
    <p:sldId id="273" r:id="rId3"/>
    <p:sldId id="300" r:id="rId4"/>
    <p:sldId id="301" r:id="rId5"/>
    <p:sldId id="302" r:id="rId6"/>
    <p:sldId id="303" r:id="rId7"/>
    <p:sldId id="338" r:id="rId8"/>
    <p:sldId id="330" r:id="rId9"/>
    <p:sldId id="323" r:id="rId10"/>
    <p:sldId id="324" r:id="rId11"/>
    <p:sldId id="325" r:id="rId12"/>
    <p:sldId id="326" r:id="rId13"/>
    <p:sldId id="327" r:id="rId14"/>
    <p:sldId id="329" r:id="rId15"/>
    <p:sldId id="328" r:id="rId16"/>
    <p:sldId id="341" r:id="rId17"/>
    <p:sldId id="339" r:id="rId18"/>
    <p:sldId id="306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21" r:id="rId27"/>
    <p:sldId id="340" r:id="rId28"/>
    <p:sldId id="268" r:id="rId29"/>
  </p:sldIdLst>
  <p:sldSz cx="12192000" cy="6858000"/>
  <p:notesSz cx="6858000" cy="9144000"/>
  <p:defaultTextStyle>
    <a:defPPr>
      <a:defRPr lang="nb-NO"/>
    </a:defPPr>
    <a:lvl1pPr marL="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25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509B06-920A-4EDB-B057-DD1F991C3655}" v="149" dt="2023-06-11T19:11:48.5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89630" autoAdjust="0"/>
  </p:normalViewPr>
  <p:slideViewPr>
    <p:cSldViewPr snapToGrid="0">
      <p:cViewPr varScale="1">
        <p:scale>
          <a:sx n="66" d="100"/>
          <a:sy n="66" d="100"/>
        </p:scale>
        <p:origin x="3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024093814236131E-2"/>
          <c:y val="5.8753339851888971E-2"/>
          <c:w val="0.49999028932780382"/>
          <c:h val="0.81581367099088398"/>
        </c:manualLayout>
      </c:layout>
      <c:scatterChart>
        <c:scatterStyle val="lineMarker"/>
        <c:varyColors val="0"/>
        <c:ser>
          <c:idx val="0"/>
          <c:order val="1"/>
          <c:tx>
            <c:strRef>
              <c:f>'YSZ ref MOLCAR'!$U$4</c:f>
              <c:strCache>
                <c:ptCount val="1"/>
                <c:pt idx="0">
                  <c:v>1.2ml/min/cm2 H2/, 1 ml/min/cm2 N2, 2.6 ml/min/cm2 CO2, 28 ml/min/cm2, T=650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'YSZ ref MOLCAR'!$F$26:$F$74</c:f>
              <c:numCache>
                <c:formatCode>General</c:formatCode>
                <c:ptCount val="49"/>
                <c:pt idx="0">
                  <c:v>0.85901234567901241</c:v>
                </c:pt>
                <c:pt idx="1">
                  <c:v>0.81382716049382731</c:v>
                </c:pt>
                <c:pt idx="2">
                  <c:v>0.81382716049382731</c:v>
                </c:pt>
                <c:pt idx="3">
                  <c:v>3.3909135802469135</c:v>
                </c:pt>
                <c:pt idx="4">
                  <c:v>6.2392592592592591</c:v>
                </c:pt>
                <c:pt idx="5">
                  <c:v>9.4719012345679019</c:v>
                </c:pt>
                <c:pt idx="6">
                  <c:v>12.342864197530863</c:v>
                </c:pt>
                <c:pt idx="7">
                  <c:v>15.123407407407406</c:v>
                </c:pt>
                <c:pt idx="8">
                  <c:v>17.971753086419753</c:v>
                </c:pt>
                <c:pt idx="9">
                  <c:v>20.797481481481483</c:v>
                </c:pt>
                <c:pt idx="10">
                  <c:v>23.713629629629629</c:v>
                </c:pt>
                <c:pt idx="11">
                  <c:v>26.584592592592589</c:v>
                </c:pt>
                <c:pt idx="12">
                  <c:v>29.794666666666668</c:v>
                </c:pt>
                <c:pt idx="13">
                  <c:v>32.710814814814817</c:v>
                </c:pt>
                <c:pt idx="14">
                  <c:v>35.581777777777781</c:v>
                </c:pt>
                <c:pt idx="15">
                  <c:v>38.520543209876543</c:v>
                </c:pt>
                <c:pt idx="16">
                  <c:v>41.617580246913583</c:v>
                </c:pt>
                <c:pt idx="17">
                  <c:v>44.465925925925923</c:v>
                </c:pt>
                <c:pt idx="18">
                  <c:v>47.359506172839509</c:v>
                </c:pt>
                <c:pt idx="19">
                  <c:v>50.16261728395061</c:v>
                </c:pt>
                <c:pt idx="20">
                  <c:v>53.372641975308646</c:v>
                </c:pt>
                <c:pt idx="21">
                  <c:v>56.356641975308641</c:v>
                </c:pt>
                <c:pt idx="22">
                  <c:v>59.159802469135805</c:v>
                </c:pt>
                <c:pt idx="23">
                  <c:v>62.008148148148152</c:v>
                </c:pt>
                <c:pt idx="24">
                  <c:v>64.811259259259245</c:v>
                </c:pt>
                <c:pt idx="25">
                  <c:v>67.953530864197532</c:v>
                </c:pt>
                <c:pt idx="26">
                  <c:v>70.892296296296294</c:v>
                </c:pt>
                <c:pt idx="27">
                  <c:v>73.785827160493824</c:v>
                </c:pt>
                <c:pt idx="28">
                  <c:v>76.272493827160503</c:v>
                </c:pt>
                <c:pt idx="29">
                  <c:v>79.52775308641975</c:v>
                </c:pt>
                <c:pt idx="30">
                  <c:v>82.421333333333337</c:v>
                </c:pt>
                <c:pt idx="31">
                  <c:v>85.631358024691352</c:v>
                </c:pt>
                <c:pt idx="32">
                  <c:v>88.502320987654329</c:v>
                </c:pt>
                <c:pt idx="33">
                  <c:v>91.350666666666669</c:v>
                </c:pt>
                <c:pt idx="34">
                  <c:v>94.1763950617284</c:v>
                </c:pt>
                <c:pt idx="35">
                  <c:v>97.386469135802471</c:v>
                </c:pt>
                <c:pt idx="36">
                  <c:v>99.827901234567904</c:v>
                </c:pt>
                <c:pt idx="37">
                  <c:v>103.1961975308642</c:v>
                </c:pt>
                <c:pt idx="38">
                  <c:v>105.99935802469136</c:v>
                </c:pt>
                <c:pt idx="39">
                  <c:v>108.89288888888889</c:v>
                </c:pt>
                <c:pt idx="40">
                  <c:v>112.10296296296296</c:v>
                </c:pt>
                <c:pt idx="41">
                  <c:v>114.61219753086419</c:v>
                </c:pt>
                <c:pt idx="42">
                  <c:v>117.41535802469134</c:v>
                </c:pt>
                <c:pt idx="43">
                  <c:v>120.7158024691358</c:v>
                </c:pt>
                <c:pt idx="44">
                  <c:v>123.49634567901235</c:v>
                </c:pt>
                <c:pt idx="45">
                  <c:v>126.45772839506172</c:v>
                </c:pt>
                <c:pt idx="46">
                  <c:v>129.35130864197529</c:v>
                </c:pt>
                <c:pt idx="47">
                  <c:v>132.19965432098766</c:v>
                </c:pt>
              </c:numCache>
            </c:numRef>
          </c:xVal>
          <c:yVal>
            <c:numRef>
              <c:f>'YSZ ref MOLCAR'!$I$26:$I$73</c:f>
              <c:numCache>
                <c:formatCode>General</c:formatCode>
                <c:ptCount val="48"/>
                <c:pt idx="0">
                  <c:v>0.93615165432098779</c:v>
                </c:pt>
                <c:pt idx="1">
                  <c:v>0.88544395061728409</c:v>
                </c:pt>
                <c:pt idx="2">
                  <c:v>0.88259555555555569</c:v>
                </c:pt>
                <c:pt idx="3">
                  <c:v>3.6248866172839507</c:v>
                </c:pt>
                <c:pt idx="4">
                  <c:v>6.5574614814814822</c:v>
                </c:pt>
                <c:pt idx="5">
                  <c:v>9.806259348148151</c:v>
                </c:pt>
                <c:pt idx="6">
                  <c:v>12.600830059259257</c:v>
                </c:pt>
                <c:pt idx="7">
                  <c:v>15.247419348148147</c:v>
                </c:pt>
                <c:pt idx="8">
                  <c:v>17.876502795061729</c:v>
                </c:pt>
                <c:pt idx="9">
                  <c:v>20.429366059259259</c:v>
                </c:pt>
                <c:pt idx="10">
                  <c:v>22.992735288888888</c:v>
                </c:pt>
                <c:pt idx="11">
                  <c:v>25.473356622222219</c:v>
                </c:pt>
                <c:pt idx="12">
                  <c:v>28.212569866666669</c:v>
                </c:pt>
                <c:pt idx="13">
                  <c:v>30.55517211851852</c:v>
                </c:pt>
                <c:pt idx="14">
                  <c:v>32.841980888888891</c:v>
                </c:pt>
                <c:pt idx="15">
                  <c:v>35.138439516049381</c:v>
                </c:pt>
                <c:pt idx="16">
                  <c:v>37.493278044444445</c:v>
                </c:pt>
                <c:pt idx="17">
                  <c:v>39.588013851851848</c:v>
                </c:pt>
                <c:pt idx="18">
                  <c:v>41.676365432098777</c:v>
                </c:pt>
                <c:pt idx="19">
                  <c:v>43.641477037037035</c:v>
                </c:pt>
                <c:pt idx="20">
                  <c:v>45.815075871604947</c:v>
                </c:pt>
                <c:pt idx="21">
                  <c:v>47.796068059259255</c:v>
                </c:pt>
                <c:pt idx="22">
                  <c:v>49.635074271604935</c:v>
                </c:pt>
                <c:pt idx="23">
                  <c:v>51.46676296296296</c:v>
                </c:pt>
                <c:pt idx="24">
                  <c:v>53.151713718518515</c:v>
                </c:pt>
                <c:pt idx="25">
                  <c:v>54.99479252839506</c:v>
                </c:pt>
                <c:pt idx="26">
                  <c:v>56.664212429629636</c:v>
                </c:pt>
                <c:pt idx="27">
                  <c:v>58.194881881481471</c:v>
                </c:pt>
                <c:pt idx="28">
                  <c:v>59.500172434567908</c:v>
                </c:pt>
                <c:pt idx="29">
                  <c:v>61.109125471604926</c:v>
                </c:pt>
                <c:pt idx="30">
                  <c:v>62.401191466666667</c:v>
                </c:pt>
                <c:pt idx="31">
                  <c:v>63.786798592592589</c:v>
                </c:pt>
                <c:pt idx="32">
                  <c:v>64.960703604938274</c:v>
                </c:pt>
                <c:pt idx="33">
                  <c:v>66.165287866666674</c:v>
                </c:pt>
                <c:pt idx="34">
                  <c:v>67.251363713580247</c:v>
                </c:pt>
                <c:pt idx="35">
                  <c:v>68.355562686419745</c:v>
                </c:pt>
                <c:pt idx="36">
                  <c:v>69.050959283950604</c:v>
                </c:pt>
                <c:pt idx="37">
                  <c:v>70.028939644444435</c:v>
                </c:pt>
                <c:pt idx="38">
                  <c:v>70.362373856790114</c:v>
                </c:pt>
                <c:pt idx="39">
                  <c:v>70.747709911111116</c:v>
                </c:pt>
                <c:pt idx="40">
                  <c:v>70.983596148148138</c:v>
                </c:pt>
                <c:pt idx="41">
                  <c:v>70.967872711111113</c:v>
                </c:pt>
                <c:pt idx="42">
                  <c:v>70.801460888888869</c:v>
                </c:pt>
                <c:pt idx="43">
                  <c:v>70.425599160493817</c:v>
                </c:pt>
                <c:pt idx="44">
                  <c:v>67.811843412345695</c:v>
                </c:pt>
                <c:pt idx="45">
                  <c:v>61.964286913580253</c:v>
                </c:pt>
                <c:pt idx="46">
                  <c:v>49.942540266666668</c:v>
                </c:pt>
                <c:pt idx="47">
                  <c:v>22.830880301234561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38D-4737-A860-DF52650F2494}"/>
            </c:ext>
          </c:extLst>
        </c:ser>
        <c:ser>
          <c:idx val="2"/>
          <c:order val="2"/>
          <c:tx>
            <c:strRef>
              <c:f>'YSZ ref MOLCAR'!$U$13</c:f>
              <c:strCache>
                <c:ptCount val="1"/>
                <c:pt idx="0">
                  <c:v>13.3ml/min/cm2 H2/, 0 ml/min/cm2 N2, 15.7 ml/min/cm2 CO2, 37.02 ml/min/cm2, T=650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'YSZ ref MOLCAR'!$E$104:$E$228</c:f>
              <c:numCache>
                <c:formatCode>General</c:formatCode>
                <c:ptCount val="125"/>
                <c:pt idx="0">
                  <c:v>356.69940740740742</c:v>
                </c:pt>
                <c:pt idx="1">
                  <c:v>345.44162962962963</c:v>
                </c:pt>
                <c:pt idx="2">
                  <c:v>338.63723456790126</c:v>
                </c:pt>
                <c:pt idx="3">
                  <c:v>335.65323456790122</c:v>
                </c:pt>
                <c:pt idx="4">
                  <c:v>335.49501234567902</c:v>
                </c:pt>
                <c:pt idx="5">
                  <c:v>335.44982716049384</c:v>
                </c:pt>
                <c:pt idx="6">
                  <c:v>335.47239506172838</c:v>
                </c:pt>
                <c:pt idx="7">
                  <c:v>334.25165432098765</c:v>
                </c:pt>
                <c:pt idx="8">
                  <c:v>332.96316049382716</c:v>
                </c:pt>
                <c:pt idx="9">
                  <c:v>330.83817283950617</c:v>
                </c:pt>
                <c:pt idx="10">
                  <c:v>328.48716049382716</c:v>
                </c:pt>
                <c:pt idx="11">
                  <c:v>326.74651851851849</c:v>
                </c:pt>
                <c:pt idx="12">
                  <c:v>325.25451851851852</c:v>
                </c:pt>
                <c:pt idx="13">
                  <c:v>325.02844444444446</c:v>
                </c:pt>
                <c:pt idx="14">
                  <c:v>323.80775308641978</c:v>
                </c:pt>
                <c:pt idx="15">
                  <c:v>320.93679012345677</c:v>
                </c:pt>
                <c:pt idx="16">
                  <c:v>318.45012345679015</c:v>
                </c:pt>
                <c:pt idx="17">
                  <c:v>315.28528395061727</c:v>
                </c:pt>
                <c:pt idx="18">
                  <c:v>312.43693827160496</c:v>
                </c:pt>
                <c:pt idx="19">
                  <c:v>309.47555555555556</c:v>
                </c:pt>
                <c:pt idx="20">
                  <c:v>306.60459259259261</c:v>
                </c:pt>
                <c:pt idx="21">
                  <c:v>303.75624691358024</c:v>
                </c:pt>
                <c:pt idx="22">
                  <c:v>300.52360493827155</c:v>
                </c:pt>
                <c:pt idx="23">
                  <c:v>297.5848395061729</c:v>
                </c:pt>
                <c:pt idx="24">
                  <c:v>294.75911111111111</c:v>
                </c:pt>
                <c:pt idx="25">
                  <c:v>292.06898765432101</c:v>
                </c:pt>
                <c:pt idx="26">
                  <c:v>288.67807407407406</c:v>
                </c:pt>
                <c:pt idx="27">
                  <c:v>286.14622222222226</c:v>
                </c:pt>
                <c:pt idx="28">
                  <c:v>283.38829629629629</c:v>
                </c:pt>
                <c:pt idx="29">
                  <c:v>280.56256790123456</c:v>
                </c:pt>
                <c:pt idx="30">
                  <c:v>277.32987654320982</c:v>
                </c:pt>
                <c:pt idx="31">
                  <c:v>274.48153086419751</c:v>
                </c:pt>
                <c:pt idx="32">
                  <c:v>271.6331851851852</c:v>
                </c:pt>
                <c:pt idx="33">
                  <c:v>268.31012345679011</c:v>
                </c:pt>
                <c:pt idx="34">
                  <c:v>265.50696296296292</c:v>
                </c:pt>
                <c:pt idx="35">
                  <c:v>262.61343209876543</c:v>
                </c:pt>
                <c:pt idx="36">
                  <c:v>259.74246913580248</c:v>
                </c:pt>
                <c:pt idx="37">
                  <c:v>256.87150617283947</c:v>
                </c:pt>
                <c:pt idx="38">
                  <c:v>253.61624691358026</c:v>
                </c:pt>
                <c:pt idx="39">
                  <c:v>250.76790123456794</c:v>
                </c:pt>
                <c:pt idx="40">
                  <c:v>247.85170370370369</c:v>
                </c:pt>
                <c:pt idx="41">
                  <c:v>244.93555555555557</c:v>
                </c:pt>
                <c:pt idx="42">
                  <c:v>242.1323950617284</c:v>
                </c:pt>
                <c:pt idx="43">
                  <c:v>239.17101234567903</c:v>
                </c:pt>
                <c:pt idx="44">
                  <c:v>236.00622222222219</c:v>
                </c:pt>
                <c:pt idx="45">
                  <c:v>233.24829629629627</c:v>
                </c:pt>
                <c:pt idx="46">
                  <c:v>230.39990123456792</c:v>
                </c:pt>
                <c:pt idx="47">
                  <c:v>227.39333333333332</c:v>
                </c:pt>
                <c:pt idx="48">
                  <c:v>224.16069135802468</c:v>
                </c:pt>
                <c:pt idx="49">
                  <c:v>221.65140740740742</c:v>
                </c:pt>
                <c:pt idx="50">
                  <c:v>218.39614814814814</c:v>
                </c:pt>
                <c:pt idx="51">
                  <c:v>215.61560493827159</c:v>
                </c:pt>
                <c:pt idx="52">
                  <c:v>212.24735802469138</c:v>
                </c:pt>
                <c:pt idx="53">
                  <c:v>209.33116049382716</c:v>
                </c:pt>
                <c:pt idx="54">
                  <c:v>206.46019753086418</c:v>
                </c:pt>
                <c:pt idx="55">
                  <c:v>203.6344691358025</c:v>
                </c:pt>
                <c:pt idx="56">
                  <c:v>200.78612345679011</c:v>
                </c:pt>
                <c:pt idx="57">
                  <c:v>197.91516049382716</c:v>
                </c:pt>
                <c:pt idx="58">
                  <c:v>195.04419753086418</c:v>
                </c:pt>
                <c:pt idx="59">
                  <c:v>191.72113580246912</c:v>
                </c:pt>
                <c:pt idx="60">
                  <c:v>189.27965432098765</c:v>
                </c:pt>
                <c:pt idx="61">
                  <c:v>185.97920987654319</c:v>
                </c:pt>
                <c:pt idx="62">
                  <c:v>183.06306172839507</c:v>
                </c:pt>
                <c:pt idx="63">
                  <c:v>180.19209876543209</c:v>
                </c:pt>
                <c:pt idx="64">
                  <c:v>177.32113580246914</c:v>
                </c:pt>
                <c:pt idx="65">
                  <c:v>174.49535802469134</c:v>
                </c:pt>
                <c:pt idx="66">
                  <c:v>171.30795061728395</c:v>
                </c:pt>
                <c:pt idx="67">
                  <c:v>168.36918518518522</c:v>
                </c:pt>
                <c:pt idx="68">
                  <c:v>165.47560493827163</c:v>
                </c:pt>
                <c:pt idx="69">
                  <c:v>162.69506172839507</c:v>
                </c:pt>
                <c:pt idx="70">
                  <c:v>159.53022222222225</c:v>
                </c:pt>
                <c:pt idx="71">
                  <c:v>156.59145679012346</c:v>
                </c:pt>
                <c:pt idx="72">
                  <c:v>153.76572839506173</c:v>
                </c:pt>
                <c:pt idx="73">
                  <c:v>150.91738271604942</c:v>
                </c:pt>
                <c:pt idx="74">
                  <c:v>147.97861728395063</c:v>
                </c:pt>
                <c:pt idx="75">
                  <c:v>144.74592592592592</c:v>
                </c:pt>
                <c:pt idx="76">
                  <c:v>141.89758024691358</c:v>
                </c:pt>
                <c:pt idx="77">
                  <c:v>139.0266172839506</c:v>
                </c:pt>
                <c:pt idx="78">
                  <c:v>136.2008888888889</c:v>
                </c:pt>
                <c:pt idx="79">
                  <c:v>132.94562962962965</c:v>
                </c:pt>
                <c:pt idx="80">
                  <c:v>130.48158024691358</c:v>
                </c:pt>
                <c:pt idx="81">
                  <c:v>127.29417283950617</c:v>
                </c:pt>
                <c:pt idx="82">
                  <c:v>124.35535802469136</c:v>
                </c:pt>
                <c:pt idx="83">
                  <c:v>121.43920987654322</c:v>
                </c:pt>
                <c:pt idx="84">
                  <c:v>118.56824691358024</c:v>
                </c:pt>
                <c:pt idx="85">
                  <c:v>115.4034074074074</c:v>
                </c:pt>
                <c:pt idx="86">
                  <c:v>112.53244444444445</c:v>
                </c:pt>
                <c:pt idx="87">
                  <c:v>109.61629629629631</c:v>
                </c:pt>
                <c:pt idx="88">
                  <c:v>106.7227160493827</c:v>
                </c:pt>
                <c:pt idx="89">
                  <c:v>103.89698765432099</c:v>
                </c:pt>
                <c:pt idx="90">
                  <c:v>101.04864197530864</c:v>
                </c:pt>
                <c:pt idx="91">
                  <c:v>98.08725925925927</c:v>
                </c:pt>
                <c:pt idx="92">
                  <c:v>95.238913580246916</c:v>
                </c:pt>
                <c:pt idx="93">
                  <c:v>92.028839506172844</c:v>
                </c:pt>
                <c:pt idx="94">
                  <c:v>89.203111111111113</c:v>
                </c:pt>
                <c:pt idx="95">
                  <c:v>86.377382716049368</c:v>
                </c:pt>
                <c:pt idx="96">
                  <c:v>83.48380246913581</c:v>
                </c:pt>
                <c:pt idx="97">
                  <c:v>80.205925925925911</c:v>
                </c:pt>
                <c:pt idx="98">
                  <c:v>77.357580246913585</c:v>
                </c:pt>
                <c:pt idx="99">
                  <c:v>74.486617283950622</c:v>
                </c:pt>
                <c:pt idx="100">
                  <c:v>71.547851851851846</c:v>
                </c:pt>
                <c:pt idx="101">
                  <c:v>68.676888888888882</c:v>
                </c:pt>
                <c:pt idx="102">
                  <c:v>65.805925925925933</c:v>
                </c:pt>
                <c:pt idx="103">
                  <c:v>62.61851851851852</c:v>
                </c:pt>
                <c:pt idx="104">
                  <c:v>59.79274074074074</c:v>
                </c:pt>
                <c:pt idx="105">
                  <c:v>56.944395061728393</c:v>
                </c:pt>
                <c:pt idx="106">
                  <c:v>54.11866666666667</c:v>
                </c:pt>
                <c:pt idx="107">
                  <c:v>50.908592592592598</c:v>
                </c:pt>
                <c:pt idx="108">
                  <c:v>48.037679012345677</c:v>
                </c:pt>
                <c:pt idx="109">
                  <c:v>45.189283950617281</c:v>
                </c:pt>
                <c:pt idx="110">
                  <c:v>42.386172839506173</c:v>
                </c:pt>
                <c:pt idx="111">
                  <c:v>39.51520987654321</c:v>
                </c:pt>
                <c:pt idx="112">
                  <c:v>36.237333333333332</c:v>
                </c:pt>
                <c:pt idx="113">
                  <c:v>33.728098765432101</c:v>
                </c:pt>
                <c:pt idx="114">
                  <c:v>30.450222222222223</c:v>
                </c:pt>
                <c:pt idx="115">
                  <c:v>27.556641975308644</c:v>
                </c:pt>
                <c:pt idx="116">
                  <c:v>24.776148148148149</c:v>
                </c:pt>
                <c:pt idx="117">
                  <c:v>21.905185185185182</c:v>
                </c:pt>
                <c:pt idx="118">
                  <c:v>19.011604938271606</c:v>
                </c:pt>
                <c:pt idx="119">
                  <c:v>16.140641975308643</c:v>
                </c:pt>
                <c:pt idx="120">
                  <c:v>12.975802469135804</c:v>
                </c:pt>
                <c:pt idx="121">
                  <c:v>10.127456790123459</c:v>
                </c:pt>
                <c:pt idx="122">
                  <c:v>7.301728395061728</c:v>
                </c:pt>
                <c:pt idx="123">
                  <c:v>4.3629629629629623</c:v>
                </c:pt>
                <c:pt idx="124">
                  <c:v>1.492</c:v>
                </c:pt>
              </c:numCache>
            </c:numRef>
          </c:xVal>
          <c:yVal>
            <c:numRef>
              <c:f>'YSZ ref MOLCAR'!$F$104:$F$228</c:f>
              <c:numCache>
                <c:formatCode>General</c:formatCode>
                <c:ptCount val="125"/>
                <c:pt idx="0">
                  <c:v>71.732250829629635</c:v>
                </c:pt>
                <c:pt idx="1">
                  <c:v>67.257485288888887</c:v>
                </c:pt>
                <c:pt idx="2">
                  <c:v>64.713575525925933</c:v>
                </c:pt>
                <c:pt idx="3">
                  <c:v>63.539157303703703</c:v>
                </c:pt>
                <c:pt idx="4">
                  <c:v>63.576304839506172</c:v>
                </c:pt>
                <c:pt idx="5">
                  <c:v>63.567742246913582</c:v>
                </c:pt>
                <c:pt idx="6">
                  <c:v>63.504924385185177</c:v>
                </c:pt>
                <c:pt idx="7">
                  <c:v>63.073287170370371</c:v>
                </c:pt>
                <c:pt idx="8">
                  <c:v>62.630370488888886</c:v>
                </c:pt>
                <c:pt idx="9">
                  <c:v>61.833654503703706</c:v>
                </c:pt>
                <c:pt idx="10">
                  <c:v>60.901519555555559</c:v>
                </c:pt>
                <c:pt idx="11">
                  <c:v>60.252058014814814</c:v>
                </c:pt>
                <c:pt idx="12">
                  <c:v>59.716729600000008</c:v>
                </c:pt>
                <c:pt idx="13">
                  <c:v>59.642719555555558</c:v>
                </c:pt>
                <c:pt idx="14">
                  <c:v>63.207273402469148</c:v>
                </c:pt>
                <c:pt idx="15">
                  <c:v>70.381438074074069</c:v>
                </c:pt>
                <c:pt idx="16">
                  <c:v>74.803934000000012</c:v>
                </c:pt>
                <c:pt idx="17">
                  <c:v>77.749351022222228</c:v>
                </c:pt>
                <c:pt idx="18">
                  <c:v>79.890125116049376</c:v>
                </c:pt>
                <c:pt idx="19">
                  <c:v>81.670599111111116</c:v>
                </c:pt>
                <c:pt idx="20">
                  <c:v>82.415314488888882</c:v>
                </c:pt>
                <c:pt idx="21">
                  <c:v>82.864704158024679</c:v>
                </c:pt>
                <c:pt idx="22">
                  <c:v>83.275090928395045</c:v>
                </c:pt>
                <c:pt idx="23">
                  <c:v>84.395060483950644</c:v>
                </c:pt>
                <c:pt idx="24">
                  <c:v>88.132974222222217</c:v>
                </c:pt>
                <c:pt idx="25">
                  <c:v>91.680455224691372</c:v>
                </c:pt>
                <c:pt idx="26">
                  <c:v>98.439223259259265</c:v>
                </c:pt>
                <c:pt idx="27">
                  <c:v>104.27168337777779</c:v>
                </c:pt>
                <c:pt idx="28">
                  <c:v>109.10449407407407</c:v>
                </c:pt>
                <c:pt idx="29">
                  <c:v>112.05668961975307</c:v>
                </c:pt>
                <c:pt idx="30">
                  <c:v>114.48177303703702</c:v>
                </c:pt>
                <c:pt idx="31">
                  <c:v>114.26666129876543</c:v>
                </c:pt>
                <c:pt idx="32">
                  <c:v>112.67344521481482</c:v>
                </c:pt>
                <c:pt idx="33">
                  <c:v>111.37553224691358</c:v>
                </c:pt>
                <c:pt idx="34">
                  <c:v>110.13228823703702</c:v>
                </c:pt>
                <c:pt idx="35">
                  <c:v>110.6127776</c:v>
                </c:pt>
                <c:pt idx="36">
                  <c:v>111.92302995061729</c:v>
                </c:pt>
                <c:pt idx="37">
                  <c:v>114.46194315061727</c:v>
                </c:pt>
                <c:pt idx="38">
                  <c:v>117.67793856790125</c:v>
                </c:pt>
                <c:pt idx="39">
                  <c:v>120.97043555555557</c:v>
                </c:pt>
                <c:pt idx="40">
                  <c:v>123.23186708148147</c:v>
                </c:pt>
                <c:pt idx="41">
                  <c:v>124.50074288888889</c:v>
                </c:pt>
                <c:pt idx="42">
                  <c:v>125.2550879654321</c:v>
                </c:pt>
                <c:pt idx="43">
                  <c:v>124.87118554567903</c:v>
                </c:pt>
                <c:pt idx="44">
                  <c:v>124.09207164444445</c:v>
                </c:pt>
                <c:pt idx="45">
                  <c:v>123.22507493333332</c:v>
                </c:pt>
                <c:pt idx="46">
                  <c:v>122.98746727901236</c:v>
                </c:pt>
                <c:pt idx="47">
                  <c:v>123.269926</c:v>
                </c:pt>
                <c:pt idx="48">
                  <c:v>124.54368011851851</c:v>
                </c:pt>
                <c:pt idx="49">
                  <c:v>126.38563250370372</c:v>
                </c:pt>
                <c:pt idx="50">
                  <c:v>128.43877472592592</c:v>
                </c:pt>
                <c:pt idx="51">
                  <c:v>129.30467828148147</c:v>
                </c:pt>
                <c:pt idx="52">
                  <c:v>129.00394420740741</c:v>
                </c:pt>
                <c:pt idx="53">
                  <c:v>128.75959681975309</c:v>
                </c:pt>
                <c:pt idx="54">
                  <c:v>128.06726052839505</c:v>
                </c:pt>
                <c:pt idx="55">
                  <c:v>127.23081631604941</c:v>
                </c:pt>
                <c:pt idx="56">
                  <c:v>126.17399998024689</c:v>
                </c:pt>
                <c:pt idx="57">
                  <c:v>125.33967114074073</c:v>
                </c:pt>
                <c:pt idx="58">
                  <c:v>124.80878199999999</c:v>
                </c:pt>
                <c:pt idx="59">
                  <c:v>124.56122193086419</c:v>
                </c:pt>
                <c:pt idx="60">
                  <c:v>124.86778795555554</c:v>
                </c:pt>
                <c:pt idx="61">
                  <c:v>125.34998745679012</c:v>
                </c:pt>
                <c:pt idx="62">
                  <c:v>125.56295403950617</c:v>
                </c:pt>
                <c:pt idx="63">
                  <c:v>125.16143180246912</c:v>
                </c:pt>
                <c:pt idx="64">
                  <c:v>124.30211619753086</c:v>
                </c:pt>
                <c:pt idx="65">
                  <c:v>123.36821812345677</c:v>
                </c:pt>
                <c:pt idx="66">
                  <c:v>122.00552242962964</c:v>
                </c:pt>
                <c:pt idx="67">
                  <c:v>120.77121653333336</c:v>
                </c:pt>
                <c:pt idx="68">
                  <c:v>119.42374408395064</c:v>
                </c:pt>
                <c:pt idx="69">
                  <c:v>118.27930987654321</c:v>
                </c:pt>
                <c:pt idx="70">
                  <c:v>117.22280728888892</c:v>
                </c:pt>
                <c:pt idx="71">
                  <c:v>116.4257481234568</c:v>
                </c:pt>
                <c:pt idx="72">
                  <c:v>115.81634662716048</c:v>
                </c:pt>
                <c:pt idx="73">
                  <c:v>115.11977953580249</c:v>
                </c:pt>
                <c:pt idx="74">
                  <c:v>114.15070537283951</c:v>
                </c:pt>
                <c:pt idx="75">
                  <c:v>112.67022874074073</c:v>
                </c:pt>
                <c:pt idx="76">
                  <c:v>111.30446194567901</c:v>
                </c:pt>
                <c:pt idx="77">
                  <c:v>109.84493031604937</c:v>
                </c:pt>
                <c:pt idx="78">
                  <c:v>108.18436604444445</c:v>
                </c:pt>
                <c:pt idx="79">
                  <c:v>106.36979826666669</c:v>
                </c:pt>
                <c:pt idx="80">
                  <c:v>104.92023867654322</c:v>
                </c:pt>
                <c:pt idx="81">
                  <c:v>103.15919766913581</c:v>
                </c:pt>
                <c:pt idx="82">
                  <c:v>101.63563411358025</c:v>
                </c:pt>
                <c:pt idx="83">
                  <c:v>100.23592383209878</c:v>
                </c:pt>
                <c:pt idx="84">
                  <c:v>98.957058874074065</c:v>
                </c:pt>
                <c:pt idx="85">
                  <c:v>97.26199176296295</c:v>
                </c:pt>
                <c:pt idx="86">
                  <c:v>95.652577777777779</c:v>
                </c:pt>
                <c:pt idx="87">
                  <c:v>93.831549629629635</c:v>
                </c:pt>
                <c:pt idx="88">
                  <c:v>91.9416198765432</c:v>
                </c:pt>
                <c:pt idx="89">
                  <c:v>90.120247091358024</c:v>
                </c:pt>
                <c:pt idx="90">
                  <c:v>88.10431093827161</c:v>
                </c:pt>
                <c:pt idx="91">
                  <c:v>86.032335096296308</c:v>
                </c:pt>
                <c:pt idx="92">
                  <c:v>84.0483412345679</c:v>
                </c:pt>
                <c:pt idx="93">
                  <c:v>81.795232553086421</c:v>
                </c:pt>
                <c:pt idx="94">
                  <c:v>79.925987555555565</c:v>
                </c:pt>
                <c:pt idx="95">
                  <c:v>78.024689807407398</c:v>
                </c:pt>
                <c:pt idx="96">
                  <c:v>76.045395669135814</c:v>
                </c:pt>
                <c:pt idx="97">
                  <c:v>73.685184148148124</c:v>
                </c:pt>
                <c:pt idx="98">
                  <c:v>71.571233244444457</c:v>
                </c:pt>
                <c:pt idx="99">
                  <c:v>69.376835338271604</c:v>
                </c:pt>
                <c:pt idx="100">
                  <c:v>67.033182399999987</c:v>
                </c:pt>
                <c:pt idx="101">
                  <c:v>64.727967777777778</c:v>
                </c:pt>
                <c:pt idx="102">
                  <c:v>62.377437185185187</c:v>
                </c:pt>
                <c:pt idx="103">
                  <c:v>59.744328518518515</c:v>
                </c:pt>
                <c:pt idx="104">
                  <c:v>57.407010385185181</c:v>
                </c:pt>
                <c:pt idx="105">
                  <c:v>55.031063387654321</c:v>
                </c:pt>
                <c:pt idx="106">
                  <c:v>52.673698266666669</c:v>
                </c:pt>
                <c:pt idx="107">
                  <c:v>49.926056755555564</c:v>
                </c:pt>
                <c:pt idx="108">
                  <c:v>47.432404256790122</c:v>
                </c:pt>
                <c:pt idx="109">
                  <c:v>44.922667175308639</c:v>
                </c:pt>
                <c:pt idx="110">
                  <c:v>42.415843160493822</c:v>
                </c:pt>
                <c:pt idx="111">
                  <c:v>39.799719387654328</c:v>
                </c:pt>
                <c:pt idx="112">
                  <c:v>36.712042399999994</c:v>
                </c:pt>
                <c:pt idx="113">
                  <c:v>34.352068592592595</c:v>
                </c:pt>
                <c:pt idx="114">
                  <c:v>31.235837955555557</c:v>
                </c:pt>
                <c:pt idx="115">
                  <c:v>28.446721511111111</c:v>
                </c:pt>
                <c:pt idx="116">
                  <c:v>25.730029851851853</c:v>
                </c:pt>
                <c:pt idx="117">
                  <c:v>22.890918518518514</c:v>
                </c:pt>
                <c:pt idx="118">
                  <c:v>19.994504913580251</c:v>
                </c:pt>
                <c:pt idx="119">
                  <c:v>17.076799209876544</c:v>
                </c:pt>
                <c:pt idx="120">
                  <c:v>13.81922962962963</c:v>
                </c:pt>
                <c:pt idx="121">
                  <c:v>10.854608187654323</c:v>
                </c:pt>
                <c:pt idx="122">
                  <c:v>7.8756442469135797</c:v>
                </c:pt>
                <c:pt idx="123">
                  <c:v>4.7338148148148136</c:v>
                </c:pt>
                <c:pt idx="124">
                  <c:v>1.6301592</c:v>
                </c:pt>
              </c:numCache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638D-4737-A860-DF52650F2494}"/>
            </c:ext>
          </c:extLst>
        </c:ser>
        <c:ser>
          <c:idx val="3"/>
          <c:order val="3"/>
          <c:tx>
            <c:strRef>
              <c:f>'YSZ ref MOLCAR'!$U$7</c:f>
              <c:strCache>
                <c:ptCount val="1"/>
                <c:pt idx="0">
                  <c:v>0.9ml/min/cm2 H2/, 1.3 ml/min/cm2 N2, 2.6 ml/min/cm2 CO2, 28 ml/min/cm2, T=650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'H2'!$I$34:$I$71</c:f>
              <c:numCache>
                <c:formatCode>General</c:formatCode>
                <c:ptCount val="38"/>
                <c:pt idx="0">
                  <c:v>0.79120987654320996</c:v>
                </c:pt>
                <c:pt idx="1">
                  <c:v>1.9215308641975308</c:v>
                </c:pt>
                <c:pt idx="2">
                  <c:v>4.8150617283950607</c:v>
                </c:pt>
                <c:pt idx="3">
                  <c:v>7.7538271604938265</c:v>
                </c:pt>
                <c:pt idx="4">
                  <c:v>10.489185185185187</c:v>
                </c:pt>
                <c:pt idx="5">
                  <c:v>13.744444444444445</c:v>
                </c:pt>
                <c:pt idx="6">
                  <c:v>16.615358024691357</c:v>
                </c:pt>
                <c:pt idx="7">
                  <c:v>19.441135802469134</c:v>
                </c:pt>
                <c:pt idx="8">
                  <c:v>22.538123456790125</c:v>
                </c:pt>
                <c:pt idx="9">
                  <c:v>25.092592592592592</c:v>
                </c:pt>
                <c:pt idx="10">
                  <c:v>28.302666666666667</c:v>
                </c:pt>
                <c:pt idx="11">
                  <c:v>31.17362962962963</c:v>
                </c:pt>
                <c:pt idx="12">
                  <c:v>34.089777777777776</c:v>
                </c:pt>
                <c:pt idx="13">
                  <c:v>36.983358024691363</c:v>
                </c:pt>
                <c:pt idx="14">
                  <c:v>39.876888888888885</c:v>
                </c:pt>
                <c:pt idx="15">
                  <c:v>42.996543209876542</c:v>
                </c:pt>
                <c:pt idx="16">
                  <c:v>45.890074074074079</c:v>
                </c:pt>
                <c:pt idx="17">
                  <c:v>48.738469135802468</c:v>
                </c:pt>
                <c:pt idx="18">
                  <c:v>51.586814814814808</c:v>
                </c:pt>
                <c:pt idx="19">
                  <c:v>54.774222222222221</c:v>
                </c:pt>
                <c:pt idx="20">
                  <c:v>57.735604938271607</c:v>
                </c:pt>
                <c:pt idx="21">
                  <c:v>60.493530864197531</c:v>
                </c:pt>
                <c:pt idx="22">
                  <c:v>63.364493827160501</c:v>
                </c:pt>
                <c:pt idx="23">
                  <c:v>66.145037037037028</c:v>
                </c:pt>
                <c:pt idx="24">
                  <c:v>69.40029629629629</c:v>
                </c:pt>
                <c:pt idx="25">
                  <c:v>72.339061728395066</c:v>
                </c:pt>
                <c:pt idx="26">
                  <c:v>75.210024691358029</c:v>
                </c:pt>
                <c:pt idx="27">
                  <c:v>78.058370370370355</c:v>
                </c:pt>
                <c:pt idx="28">
                  <c:v>81.291012345679007</c:v>
                </c:pt>
                <c:pt idx="29">
                  <c:v>84.207209876543203</c:v>
                </c:pt>
                <c:pt idx="30">
                  <c:v>87.010320987654325</c:v>
                </c:pt>
                <c:pt idx="31">
                  <c:v>89.881283950617288</c:v>
                </c:pt>
                <c:pt idx="32">
                  <c:v>92.684444444444438</c:v>
                </c:pt>
                <c:pt idx="33">
                  <c:v>95.577975308641982</c:v>
                </c:pt>
                <c:pt idx="34">
                  <c:v>98.788049382716054</c:v>
                </c:pt>
                <c:pt idx="35">
                  <c:v>101.38770370370371</c:v>
                </c:pt>
                <c:pt idx="36">
                  <c:v>104.16824691358025</c:v>
                </c:pt>
              </c:numCache>
            </c:numRef>
          </c:xVal>
          <c:yVal>
            <c:numRef>
              <c:f>'H2'!$L$34:$L$70</c:f>
              <c:numCache>
                <c:formatCode>General</c:formatCode>
                <c:ptCount val="37"/>
                <c:pt idx="0">
                  <c:v>0.85165831111111123</c:v>
                </c:pt>
                <c:pt idx="1">
                  <c:v>2.0406657777777779</c:v>
                </c:pt>
                <c:pt idx="2">
                  <c:v>5.0249984197530857</c:v>
                </c:pt>
                <c:pt idx="3">
                  <c:v>7.966282024691357</c:v>
                </c:pt>
                <c:pt idx="4">
                  <c:v>10.621348918518517</c:v>
                </c:pt>
                <c:pt idx="5">
                  <c:v>13.708708888888889</c:v>
                </c:pt>
                <c:pt idx="6">
                  <c:v>16.351173832098766</c:v>
                </c:pt>
                <c:pt idx="7">
                  <c:v>18.887063432098767</c:v>
                </c:pt>
                <c:pt idx="8">
                  <c:v>21.596029896296301</c:v>
                </c:pt>
                <c:pt idx="9">
                  <c:v>23.772722222222225</c:v>
                </c:pt>
                <c:pt idx="10">
                  <c:v>26.437520933333339</c:v>
                </c:pt>
                <c:pt idx="11">
                  <c:v>28.751438607407412</c:v>
                </c:pt>
                <c:pt idx="12">
                  <c:v>31.059196533333335</c:v>
                </c:pt>
                <c:pt idx="13">
                  <c:v>33.285022222222224</c:v>
                </c:pt>
                <c:pt idx="14">
                  <c:v>35.418652711111115</c:v>
                </c:pt>
                <c:pt idx="15">
                  <c:v>37.664971851851853</c:v>
                </c:pt>
                <c:pt idx="16">
                  <c:v>39.690325066666674</c:v>
                </c:pt>
                <c:pt idx="17">
                  <c:v>41.612904948148149</c:v>
                </c:pt>
                <c:pt idx="18">
                  <c:v>43.451574118518522</c:v>
                </c:pt>
                <c:pt idx="19">
                  <c:v>45.479036711111114</c:v>
                </c:pt>
                <c:pt idx="20">
                  <c:v>47.279686883950617</c:v>
                </c:pt>
                <c:pt idx="21">
                  <c:v>48.842476819753081</c:v>
                </c:pt>
                <c:pt idx="22">
                  <c:v>50.406454839506175</c:v>
                </c:pt>
                <c:pt idx="23">
                  <c:v>51.851094533333338</c:v>
                </c:pt>
                <c:pt idx="24">
                  <c:v>53.479868325925921</c:v>
                </c:pt>
                <c:pt idx="25">
                  <c:v>54.767903634567894</c:v>
                </c:pt>
                <c:pt idx="26">
                  <c:v>55.918653358024692</c:v>
                </c:pt>
                <c:pt idx="27">
                  <c:v>56.881134488888883</c:v>
                </c:pt>
                <c:pt idx="28">
                  <c:v>57.887329891358021</c:v>
                </c:pt>
                <c:pt idx="29">
                  <c:v>58.507169422222219</c:v>
                </c:pt>
                <c:pt idx="30">
                  <c:v>58.914688340740753</c:v>
                </c:pt>
                <c:pt idx="31">
                  <c:v>59.195813609876538</c:v>
                </c:pt>
                <c:pt idx="32">
                  <c:v>59.086333333333329</c:v>
                </c:pt>
                <c:pt idx="33">
                  <c:v>57.834232859259252</c:v>
                </c:pt>
                <c:pt idx="34">
                  <c:v>52.644151516049384</c:v>
                </c:pt>
                <c:pt idx="35">
                  <c:v>27.465928933333323</c:v>
                </c:pt>
                <c:pt idx="36">
                  <c:v>13.343952429629629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38D-4737-A860-DF52650F2494}"/>
            </c:ext>
          </c:extLst>
        </c:ser>
        <c:ser>
          <c:idx val="4"/>
          <c:order val="4"/>
          <c:tx>
            <c:strRef>
              <c:f>'YSZ ref MOLCAR'!$U$8</c:f>
              <c:strCache>
                <c:ptCount val="1"/>
                <c:pt idx="0">
                  <c:v>1.5ml/min/cm2 H2/, 0.7 ml/min/cm2 N2, 2.6 ml/min/cm2 CO2, 28 ml/min/cm2, T=650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'H2'!$S$41:$S$101</c:f>
              <c:numCache>
                <c:formatCode>General</c:formatCode>
                <c:ptCount val="61"/>
                <c:pt idx="0">
                  <c:v>0.76859259259259249</c:v>
                </c:pt>
                <c:pt idx="1">
                  <c:v>0.85901234567901241</c:v>
                </c:pt>
                <c:pt idx="2">
                  <c:v>0.79120987654320996</c:v>
                </c:pt>
                <c:pt idx="3">
                  <c:v>0.85901234567901241</c:v>
                </c:pt>
                <c:pt idx="4">
                  <c:v>0.85901234567901241</c:v>
                </c:pt>
                <c:pt idx="5">
                  <c:v>1.9440987654320987</c:v>
                </c:pt>
                <c:pt idx="6">
                  <c:v>4.8150617283950607</c:v>
                </c:pt>
                <c:pt idx="7">
                  <c:v>7.6634074074074068</c:v>
                </c:pt>
                <c:pt idx="8">
                  <c:v>10.511753086419754</c:v>
                </c:pt>
                <c:pt idx="9">
                  <c:v>13.767012345679012</c:v>
                </c:pt>
                <c:pt idx="10">
                  <c:v>16.547555555555554</c:v>
                </c:pt>
                <c:pt idx="11">
                  <c:v>19.441135802469134</c:v>
                </c:pt>
                <c:pt idx="12">
                  <c:v>22.244246913580248</c:v>
                </c:pt>
                <c:pt idx="13">
                  <c:v>25.431703703703704</c:v>
                </c:pt>
                <c:pt idx="14">
                  <c:v>28.302666666666667</c:v>
                </c:pt>
                <c:pt idx="15">
                  <c:v>31.17362962962963</c:v>
                </c:pt>
                <c:pt idx="16">
                  <c:v>34.044592592592593</c:v>
                </c:pt>
                <c:pt idx="17">
                  <c:v>36.983358024691363</c:v>
                </c:pt>
                <c:pt idx="18">
                  <c:v>40.238617283950617</c:v>
                </c:pt>
                <c:pt idx="19">
                  <c:v>43.064345679012341</c:v>
                </c:pt>
                <c:pt idx="20">
                  <c:v>45.844888888888896</c:v>
                </c:pt>
                <c:pt idx="21">
                  <c:v>48.738469135802468</c:v>
                </c:pt>
                <c:pt idx="22">
                  <c:v>51.609382716049389</c:v>
                </c:pt>
                <c:pt idx="23">
                  <c:v>54.435160493827155</c:v>
                </c:pt>
                <c:pt idx="24">
                  <c:v>57.735604938271607</c:v>
                </c:pt>
                <c:pt idx="25">
                  <c:v>60.516148148148147</c:v>
                </c:pt>
                <c:pt idx="26">
                  <c:v>63.387111111111118</c:v>
                </c:pt>
                <c:pt idx="27">
                  <c:v>66.212839506172855</c:v>
                </c:pt>
                <c:pt idx="28">
                  <c:v>69.038617283950614</c:v>
                </c:pt>
                <c:pt idx="29">
                  <c:v>71.909530864197535</c:v>
                </c:pt>
                <c:pt idx="30">
                  <c:v>74.825728395061731</c:v>
                </c:pt>
                <c:pt idx="31">
                  <c:v>77.832296296296292</c:v>
                </c:pt>
                <c:pt idx="32">
                  <c:v>80.929333333333332</c:v>
                </c:pt>
                <c:pt idx="33">
                  <c:v>83.777679012345686</c:v>
                </c:pt>
                <c:pt idx="34">
                  <c:v>87.010320987654325</c:v>
                </c:pt>
                <c:pt idx="35">
                  <c:v>89.519604938271598</c:v>
                </c:pt>
                <c:pt idx="36">
                  <c:v>92.684444444444438</c:v>
                </c:pt>
                <c:pt idx="37">
                  <c:v>95.510172839506168</c:v>
                </c:pt>
                <c:pt idx="38">
                  <c:v>98.403753086419741</c:v>
                </c:pt>
                <c:pt idx="39">
                  <c:v>101.3650864197531</c:v>
                </c:pt>
                <c:pt idx="40">
                  <c:v>104.14562962962962</c:v>
                </c:pt>
                <c:pt idx="41">
                  <c:v>107.03920987654321</c:v>
                </c:pt>
                <c:pt idx="42">
                  <c:v>110.33965432098765</c:v>
                </c:pt>
                <c:pt idx="43">
                  <c:v>113.59496296296297</c:v>
                </c:pt>
                <c:pt idx="44">
                  <c:v>116.0363950617284</c:v>
                </c:pt>
                <c:pt idx="45">
                  <c:v>118.79432098765432</c:v>
                </c:pt>
                <c:pt idx="46">
                  <c:v>122.04958024691358</c:v>
                </c:pt>
                <c:pt idx="47">
                  <c:v>124.60404938271606</c:v>
                </c:pt>
                <c:pt idx="48">
                  <c:v>127.85930864197532</c:v>
                </c:pt>
                <c:pt idx="49">
                  <c:v>130.73027160493828</c:v>
                </c:pt>
                <c:pt idx="50">
                  <c:v>134.05333333333337</c:v>
                </c:pt>
                <c:pt idx="51">
                  <c:v>136.49476543209877</c:v>
                </c:pt>
                <c:pt idx="52">
                  <c:v>139.7047901234568</c:v>
                </c:pt>
                <c:pt idx="53">
                  <c:v>142.50795061728394</c:v>
                </c:pt>
                <c:pt idx="54">
                  <c:v>145.42414814814813</c:v>
                </c:pt>
                <c:pt idx="55">
                  <c:v>148.67940740740741</c:v>
                </c:pt>
                <c:pt idx="56">
                  <c:v>151.55032098765432</c:v>
                </c:pt>
                <c:pt idx="57">
                  <c:v>154.39866666666666</c:v>
                </c:pt>
                <c:pt idx="58">
                  <c:v>157.24706172839507</c:v>
                </c:pt>
                <c:pt idx="59">
                  <c:v>160.20844444444447</c:v>
                </c:pt>
              </c:numCache>
            </c:numRef>
          </c:xVal>
          <c:yVal>
            <c:numRef>
              <c:f>'H2'!$V$41:$V$100</c:f>
              <c:numCache>
                <c:formatCode>General</c:formatCode>
                <c:ptCount val="60"/>
                <c:pt idx="0">
                  <c:v>0.81009659259259259</c:v>
                </c:pt>
                <c:pt idx="1">
                  <c:v>0.92257925925925932</c:v>
                </c:pt>
                <c:pt idx="2">
                  <c:v>0.85308248888888905</c:v>
                </c:pt>
                <c:pt idx="3">
                  <c:v>0.92756153086419779</c:v>
                </c:pt>
                <c:pt idx="4">
                  <c:v>0.92833464197530857</c:v>
                </c:pt>
                <c:pt idx="5">
                  <c:v>2.0920446814814819</c:v>
                </c:pt>
                <c:pt idx="6">
                  <c:v>5.1160030864197523</c:v>
                </c:pt>
                <c:pt idx="7">
                  <c:v>8.0412133925925904</c:v>
                </c:pt>
                <c:pt idx="8">
                  <c:v>10.899636775308641</c:v>
                </c:pt>
                <c:pt idx="9">
                  <c:v>14.087783733333332</c:v>
                </c:pt>
                <c:pt idx="10">
                  <c:v>16.722959644444444</c:v>
                </c:pt>
                <c:pt idx="11">
                  <c:v>19.411974098765434</c:v>
                </c:pt>
                <c:pt idx="12">
                  <c:v>21.957296128395061</c:v>
                </c:pt>
                <c:pt idx="13">
                  <c:v>24.800997451851849</c:v>
                </c:pt>
                <c:pt idx="14">
                  <c:v>27.295091733333333</c:v>
                </c:pt>
                <c:pt idx="15">
                  <c:v>29.736525303703701</c:v>
                </c:pt>
                <c:pt idx="16">
                  <c:v>32.134690948148148</c:v>
                </c:pt>
                <c:pt idx="17">
                  <c:v>34.53505972345679</c:v>
                </c:pt>
                <c:pt idx="18">
                  <c:v>37.132196029629625</c:v>
                </c:pt>
                <c:pt idx="19">
                  <c:v>39.330666908641973</c:v>
                </c:pt>
                <c:pt idx="20">
                  <c:v>41.43919506666667</c:v>
                </c:pt>
                <c:pt idx="21">
                  <c:v>43.577065254320985</c:v>
                </c:pt>
                <c:pt idx="22">
                  <c:v>45.669142765432099</c:v>
                </c:pt>
                <c:pt idx="23">
                  <c:v>47.668870044444446</c:v>
                </c:pt>
                <c:pt idx="24">
                  <c:v>49.981713195061729</c:v>
                </c:pt>
                <c:pt idx="25">
                  <c:v>51.838132503703704</c:v>
                </c:pt>
                <c:pt idx="26">
                  <c:v>53.77762506666668</c:v>
                </c:pt>
                <c:pt idx="27">
                  <c:v>55.545951061728395</c:v>
                </c:pt>
                <c:pt idx="28">
                  <c:v>57.288244622222223</c:v>
                </c:pt>
                <c:pt idx="29">
                  <c:v>59.008961027160495</c:v>
                </c:pt>
                <c:pt idx="30">
                  <c:v>60.668700582716042</c:v>
                </c:pt>
                <c:pt idx="31">
                  <c:v>62.312536414814815</c:v>
                </c:pt>
                <c:pt idx="32">
                  <c:v>63.974637999999999</c:v>
                </c:pt>
                <c:pt idx="33">
                  <c:v>65.396856237037028</c:v>
                </c:pt>
                <c:pt idx="34">
                  <c:v>67.041452320987659</c:v>
                </c:pt>
                <c:pt idx="35">
                  <c:v>68.258698765432101</c:v>
                </c:pt>
                <c:pt idx="36">
                  <c:v>69.791386666666668</c:v>
                </c:pt>
                <c:pt idx="37">
                  <c:v>71.04046655802469</c:v>
                </c:pt>
                <c:pt idx="38">
                  <c:v>72.238195140740729</c:v>
                </c:pt>
                <c:pt idx="39">
                  <c:v>73.317367007407427</c:v>
                </c:pt>
                <c:pt idx="40">
                  <c:v>74.245419362962949</c:v>
                </c:pt>
                <c:pt idx="41">
                  <c:v>75.109413570370364</c:v>
                </c:pt>
                <c:pt idx="42">
                  <c:v>76.012987861728391</c:v>
                </c:pt>
                <c:pt idx="43">
                  <c:v>76.756116474074076</c:v>
                </c:pt>
                <c:pt idx="44">
                  <c:v>77.140995437037034</c:v>
                </c:pt>
                <c:pt idx="45">
                  <c:v>77.572691604938271</c:v>
                </c:pt>
                <c:pt idx="46">
                  <c:v>78.233780938271607</c:v>
                </c:pt>
                <c:pt idx="47">
                  <c:v>78.662536375308633</c:v>
                </c:pt>
                <c:pt idx="48">
                  <c:v>79.093768325925936</c:v>
                </c:pt>
                <c:pt idx="49">
                  <c:v>79.314055782716053</c:v>
                </c:pt>
                <c:pt idx="50">
                  <c:v>79.627679999999998</c:v>
                </c:pt>
                <c:pt idx="51">
                  <c:v>79.085067091358027</c:v>
                </c:pt>
                <c:pt idx="52">
                  <c:v>78.765560671604931</c:v>
                </c:pt>
                <c:pt idx="53">
                  <c:v>77.88059501234568</c:v>
                </c:pt>
                <c:pt idx="54">
                  <c:v>76.958459199999993</c:v>
                </c:pt>
                <c:pt idx="55">
                  <c:v>73.328683733333349</c:v>
                </c:pt>
                <c:pt idx="56">
                  <c:v>67.652063288888883</c:v>
                </c:pt>
                <c:pt idx="57">
                  <c:v>60.586036800000002</c:v>
                </c:pt>
                <c:pt idx="58">
                  <c:v>45.570198488888884</c:v>
                </c:pt>
                <c:pt idx="59">
                  <c:v>19.83380542222222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38D-4737-A860-DF52650F2494}"/>
            </c:ext>
          </c:extLst>
        </c:ser>
        <c:ser>
          <c:idx val="7"/>
          <c:order val="7"/>
          <c:tx>
            <c:strRef>
              <c:f>'YSZ ref MOLCAR'!$U$11</c:f>
              <c:strCache>
                <c:ptCount val="1"/>
                <c:pt idx="0">
                  <c:v>0.47ml/min/cm2 H2/, 1.73 ml/min/cm2 N2, 2.63 ml/min/cm2 CO2, 6.17 ml/min/cm2, T=650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Sheet1!$C$6:$C$16</c:f>
              <c:numCache>
                <c:formatCode>General</c:formatCode>
                <c:ptCount val="11"/>
                <c:pt idx="0">
                  <c:v>0.85901234567901241</c:v>
                </c:pt>
                <c:pt idx="1">
                  <c:v>1.966716049382716</c:v>
                </c:pt>
                <c:pt idx="2">
                  <c:v>10.534370370370372</c:v>
                </c:pt>
                <c:pt idx="3">
                  <c:v>19.48632098765432</c:v>
                </c:pt>
                <c:pt idx="4">
                  <c:v>28.347851851851853</c:v>
                </c:pt>
                <c:pt idx="5">
                  <c:v>37.028543209876545</c:v>
                </c:pt>
                <c:pt idx="6">
                  <c:v>45.957925925925927</c:v>
                </c:pt>
                <c:pt idx="7">
                  <c:v>54.502962962962961</c:v>
                </c:pt>
                <c:pt idx="8">
                  <c:v>63.432296296296308</c:v>
                </c:pt>
                <c:pt idx="9">
                  <c:v>72.384296296296299</c:v>
                </c:pt>
                <c:pt idx="10">
                  <c:v>75.555555555555557</c:v>
                </c:pt>
              </c:numCache>
            </c:numRef>
          </c:xVal>
          <c:yVal>
            <c:numRef>
              <c:f>Sheet1!$F$6:$F$16</c:f>
              <c:numCache>
                <c:formatCode>General</c:formatCode>
                <c:ptCount val="11"/>
                <c:pt idx="0">
                  <c:v>0.8886482716049382</c:v>
                </c:pt>
                <c:pt idx="1">
                  <c:v>2.0290609481481483</c:v>
                </c:pt>
                <c:pt idx="2">
                  <c:v>10.304721096296296</c:v>
                </c:pt>
                <c:pt idx="3">
                  <c:v>18.038487338271604</c:v>
                </c:pt>
                <c:pt idx="4">
                  <c:v>24.603100622222222</c:v>
                </c:pt>
                <c:pt idx="5">
                  <c:v>29.474720395061734</c:v>
                </c:pt>
                <c:pt idx="6">
                  <c:v>32.901279170370373</c:v>
                </c:pt>
                <c:pt idx="7">
                  <c:v>31.480911407407408</c:v>
                </c:pt>
                <c:pt idx="8">
                  <c:v>13.688689540740741</c:v>
                </c:pt>
                <c:pt idx="9">
                  <c:v>8.0057031703703707</c:v>
                </c:pt>
                <c:pt idx="10">
                  <c:v>5.7422222222222228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38D-4737-A860-DF52650F2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8958848"/>
        <c:axId val="155896092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'YSZ ref MOLCAR'!$U$5</c15:sqref>
                        </c15:formulaRef>
                      </c:ext>
                    </c:extLst>
                    <c:strCache>
                      <c:ptCount val="1"/>
                      <c:pt idx="0">
                        <c:v>1.2ml/min/cm2 H2/, 1 ml/min/cm2 N2, 2.6 ml/min/cm2 CO2, 28 ml/min/cm2, T=680</c:v>
                      </c:pt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T!$B$24:$B$79</c15:sqref>
                        </c15:formulaRef>
                      </c:ext>
                    </c:extLst>
                    <c:numCache>
                      <c:formatCode>General</c:formatCode>
                      <c:ptCount val="56"/>
                      <c:pt idx="0">
                        <c:v>0.81382716049382731</c:v>
                      </c:pt>
                      <c:pt idx="1">
                        <c:v>0.81382716049382731</c:v>
                      </c:pt>
                      <c:pt idx="2">
                        <c:v>0.76859259259259249</c:v>
                      </c:pt>
                      <c:pt idx="3">
                        <c:v>0.81382716049382731</c:v>
                      </c:pt>
                      <c:pt idx="4">
                        <c:v>0.76859259259259249</c:v>
                      </c:pt>
                      <c:pt idx="5">
                        <c:v>0.85901234567901241</c:v>
                      </c:pt>
                      <c:pt idx="6">
                        <c:v>0.79120987654320996</c:v>
                      </c:pt>
                      <c:pt idx="7">
                        <c:v>0.81382716049382731</c:v>
                      </c:pt>
                      <c:pt idx="8">
                        <c:v>0.81382716049382731</c:v>
                      </c:pt>
                      <c:pt idx="9">
                        <c:v>2.6222716049382715</c:v>
                      </c:pt>
                      <c:pt idx="10">
                        <c:v>5.809728395061728</c:v>
                      </c:pt>
                      <c:pt idx="11">
                        <c:v>8.7484938271604946</c:v>
                      </c:pt>
                      <c:pt idx="12">
                        <c:v>11.619456790123456</c:v>
                      </c:pt>
                      <c:pt idx="13">
                        <c:v>14.400000000000002</c:v>
                      </c:pt>
                      <c:pt idx="14">
                        <c:v>17.632641975308644</c:v>
                      </c:pt>
                      <c:pt idx="15">
                        <c:v>20.503604938271604</c:v>
                      </c:pt>
                      <c:pt idx="16">
                        <c:v>23.351950617283951</c:v>
                      </c:pt>
                      <c:pt idx="17">
                        <c:v>26.222913580246914</c:v>
                      </c:pt>
                      <c:pt idx="18">
                        <c:v>28.980839506172838</c:v>
                      </c:pt>
                      <c:pt idx="19">
                        <c:v>32.326518518518519</c:v>
                      </c:pt>
                      <c:pt idx="20">
                        <c:v>34.858370370370373</c:v>
                      </c:pt>
                      <c:pt idx="21">
                        <c:v>38.091061728395061</c:v>
                      </c:pt>
                      <c:pt idx="22">
                        <c:v>40.961975308641975</c:v>
                      </c:pt>
                      <c:pt idx="23">
                        <c:v>43.697333333333333</c:v>
                      </c:pt>
                      <c:pt idx="24">
                        <c:v>47.020395061728394</c:v>
                      </c:pt>
                      <c:pt idx="25">
                        <c:v>49.484444444444442</c:v>
                      </c:pt>
                      <c:pt idx="26">
                        <c:v>52.694469135802471</c:v>
                      </c:pt>
                      <c:pt idx="27">
                        <c:v>55.565432098765434</c:v>
                      </c:pt>
                      <c:pt idx="28">
                        <c:v>58.436395061728405</c:v>
                      </c:pt>
                      <c:pt idx="29">
                        <c:v>61.578617283950614</c:v>
                      </c:pt>
                      <c:pt idx="30">
                        <c:v>64.426962962962961</c:v>
                      </c:pt>
                      <c:pt idx="31">
                        <c:v>66.868444444444435</c:v>
                      </c:pt>
                      <c:pt idx="32">
                        <c:v>70.123703703703697</c:v>
                      </c:pt>
                      <c:pt idx="33">
                        <c:v>73.017234567901241</c:v>
                      </c:pt>
                      <c:pt idx="34">
                        <c:v>76.272493827160503</c:v>
                      </c:pt>
                      <c:pt idx="35">
                        <c:v>79.075654320987667</c:v>
                      </c:pt>
                      <c:pt idx="36">
                        <c:v>82.037037037037038</c:v>
                      </c:pt>
                      <c:pt idx="37">
                        <c:v>84.953185185185191</c:v>
                      </c:pt>
                      <c:pt idx="38">
                        <c:v>87.711111111111094</c:v>
                      </c:pt>
                      <c:pt idx="39">
                        <c:v>90.627259259259262</c:v>
                      </c:pt>
                      <c:pt idx="40">
                        <c:v>93.746913580246911</c:v>
                      </c:pt>
                      <c:pt idx="41">
                        <c:v>96.301382716049375</c:v>
                      </c:pt>
                      <c:pt idx="42">
                        <c:v>99.149728395061743</c:v>
                      </c:pt>
                      <c:pt idx="43">
                        <c:v>102.4276049382716</c:v>
                      </c:pt>
                      <c:pt idx="44">
                        <c:v>105.66024691358024</c:v>
                      </c:pt>
                      <c:pt idx="45">
                        <c:v>108.53120987654322</c:v>
                      </c:pt>
                      <c:pt idx="46">
                        <c:v>111.01787654320987</c:v>
                      </c:pt>
                      <c:pt idx="47">
                        <c:v>113.91140740740742</c:v>
                      </c:pt>
                      <c:pt idx="48">
                        <c:v>117.1214814814815</c:v>
                      </c:pt>
                      <c:pt idx="49">
                        <c:v>119.99244444444444</c:v>
                      </c:pt>
                      <c:pt idx="50">
                        <c:v>122.86335802469135</c:v>
                      </c:pt>
                      <c:pt idx="51">
                        <c:v>126.16385185185186</c:v>
                      </c:pt>
                      <c:pt idx="52">
                        <c:v>129.05743209876545</c:v>
                      </c:pt>
                      <c:pt idx="53">
                        <c:v>131.58928395061727</c:v>
                      </c:pt>
                      <c:pt idx="54">
                        <c:v>134.73150617283949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T!$J$24:$J$78</c15:sqref>
                        </c15:formulaRef>
                      </c:ext>
                    </c:extLst>
                    <c:numCache>
                      <c:formatCode>General</c:formatCode>
                      <c:ptCount val="55"/>
                      <c:pt idx="0">
                        <c:v>0.85948286419753095</c:v>
                      </c:pt>
                      <c:pt idx="1">
                        <c:v>0.85948286419753095</c:v>
                      </c:pt>
                      <c:pt idx="2">
                        <c:v>0.81194121481481474</c:v>
                      </c:pt>
                      <c:pt idx="3">
                        <c:v>0.85997116049382727</c:v>
                      </c:pt>
                      <c:pt idx="4">
                        <c:v>0.81278666666666666</c:v>
                      </c:pt>
                      <c:pt idx="5">
                        <c:v>0.90883506172839512</c:v>
                      </c:pt>
                      <c:pt idx="6">
                        <c:v>0.8374956543209876</c:v>
                      </c:pt>
                      <c:pt idx="7">
                        <c:v>0.86151743209876541</c:v>
                      </c:pt>
                      <c:pt idx="8">
                        <c:v>0.8610291358024692</c:v>
                      </c:pt>
                      <c:pt idx="9">
                        <c:v>2.7507629135802469</c:v>
                      </c:pt>
                      <c:pt idx="10">
                        <c:v>6.00377332345679</c:v>
                      </c:pt>
                      <c:pt idx="11">
                        <c:v>8.9252134024691383</c:v>
                      </c:pt>
                      <c:pt idx="12">
                        <c:v>11.692659367901234</c:v>
                      </c:pt>
                      <c:pt idx="13">
                        <c:v>14.31936</c:v>
                      </c:pt>
                      <c:pt idx="14">
                        <c:v>17.309964627160493</c:v>
                      </c:pt>
                      <c:pt idx="15">
                        <c:v>19.894647871604938</c:v>
                      </c:pt>
                      <c:pt idx="16">
                        <c:v>22.406196617283953</c:v>
                      </c:pt>
                      <c:pt idx="17">
                        <c:v>24.893411861728399</c:v>
                      </c:pt>
                      <c:pt idx="18">
                        <c:v>27.19851787654321</c:v>
                      </c:pt>
                      <c:pt idx="19">
                        <c:v>29.950519407407405</c:v>
                      </c:pt>
                      <c:pt idx="20">
                        <c:v>31.968611466666673</c:v>
                      </c:pt>
                      <c:pt idx="21">
                        <c:v>34.499074607407408</c:v>
                      </c:pt>
                      <c:pt idx="22">
                        <c:v>36.681448888888887</c:v>
                      </c:pt>
                      <c:pt idx="23">
                        <c:v>38.720207066666667</c:v>
                      </c:pt>
                      <c:pt idx="24">
                        <c:v>41.166355876543207</c:v>
                      </c:pt>
                      <c:pt idx="25">
                        <c:v>42.863425777777771</c:v>
                      </c:pt>
                      <c:pt idx="26">
                        <c:v>45.122273920987659</c:v>
                      </c:pt>
                      <c:pt idx="27">
                        <c:v>47.080590617283953</c:v>
                      </c:pt>
                      <c:pt idx="28">
                        <c:v>48.946324503703707</c:v>
                      </c:pt>
                      <c:pt idx="29">
                        <c:v>50.925516493827153</c:v>
                      </c:pt>
                      <c:pt idx="30">
                        <c:v>52.662599525925934</c:v>
                      </c:pt>
                      <c:pt idx="31">
                        <c:v>54.116632088888885</c:v>
                      </c:pt>
                      <c:pt idx="32">
                        <c:v>55.9937774074074</c:v>
                      </c:pt>
                      <c:pt idx="33">
                        <c:v>57.574089456790119</c:v>
                      </c:pt>
                      <c:pt idx="34">
                        <c:v>59.309491200000004</c:v>
                      </c:pt>
                      <c:pt idx="35">
                        <c:v>60.722194953086422</c:v>
                      </c:pt>
                      <c:pt idx="36">
                        <c:v>62.110240740740743</c:v>
                      </c:pt>
                      <c:pt idx="37">
                        <c:v>63.375076148148146</c:v>
                      </c:pt>
                      <c:pt idx="38">
                        <c:v>64.546606666666676</c:v>
                      </c:pt>
                      <c:pt idx="39">
                        <c:v>65.641323881481483</c:v>
                      </c:pt>
                      <c:pt idx="40">
                        <c:v>66.83217469135802</c:v>
                      </c:pt>
                      <c:pt idx="41">
                        <c:v>67.536159698765431</c:v>
                      </c:pt>
                      <c:pt idx="42">
                        <c:v>68.36373772839508</c:v>
                      </c:pt>
                      <c:pt idx="43">
                        <c:v>69.200089896296291</c:v>
                      </c:pt>
                      <c:pt idx="44">
                        <c:v>70.052743703703698</c:v>
                      </c:pt>
                      <c:pt idx="45">
                        <c:v>70.317370879012358</c:v>
                      </c:pt>
                      <c:pt idx="46">
                        <c:v>70.474148029629632</c:v>
                      </c:pt>
                      <c:pt idx="47">
                        <c:v>70.465596622222222</c:v>
                      </c:pt>
                      <c:pt idx="48">
                        <c:v>70.308025333333347</c:v>
                      </c:pt>
                      <c:pt idx="49">
                        <c:v>69.883599644444445</c:v>
                      </c:pt>
                      <c:pt idx="50">
                        <c:v>67.304547525925926</c:v>
                      </c:pt>
                      <c:pt idx="51">
                        <c:v>59.221312059259255</c:v>
                      </c:pt>
                      <c:pt idx="52">
                        <c:v>43.130993807407407</c:v>
                      </c:pt>
                      <c:pt idx="53">
                        <c:v>29.502317461728399</c:v>
                      </c:pt>
                      <c:pt idx="54">
                        <c:v>13.149795002469139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5-638D-4737-A860-DF52650F2494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'YSZ ref MOLCAR'!$U$9</c15:sqref>
                        </c15:formulaRef>
                      </c:ext>
                    </c:extLst>
                    <c:strCache>
                      <c:ptCount val="1"/>
                      <c:pt idx="0">
                        <c:v>1.2ml/min/cm2 H2/, 1 ml/min/cm2 N2, 1.49 ml/min/cm2 CO2, 49.4 ml/min/cm2, T=650</c:v>
                      </c:pt>
                    </c:strCache>
                  </c:strRef>
                </c:tx>
                <c:spPr>
                  <a:ln w="1905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'CO2'!$G$21:$G$59</c15:sqref>
                        </c15:formulaRef>
                      </c:ext>
                    </c:extLst>
                    <c:numCache>
                      <c:formatCode>General</c:formatCode>
                      <c:ptCount val="39"/>
                      <c:pt idx="0">
                        <c:v>0.85901234567901241</c:v>
                      </c:pt>
                      <c:pt idx="1">
                        <c:v>0.85901234567901241</c:v>
                      </c:pt>
                      <c:pt idx="2">
                        <c:v>2.3510123456790124</c:v>
                      </c:pt>
                      <c:pt idx="3">
                        <c:v>5.1993580246913584</c:v>
                      </c:pt>
                      <c:pt idx="4">
                        <c:v>8.3868148148148158</c:v>
                      </c:pt>
                      <c:pt idx="5">
                        <c:v>10.896049382716049</c:v>
                      </c:pt>
                      <c:pt idx="6">
                        <c:v>14.03832098765432</c:v>
                      </c:pt>
                      <c:pt idx="7">
                        <c:v>16.909234567901237</c:v>
                      </c:pt>
                      <c:pt idx="8">
                        <c:v>19.780197530864196</c:v>
                      </c:pt>
                      <c:pt idx="9">
                        <c:v>22.628543209876543</c:v>
                      </c:pt>
                      <c:pt idx="10">
                        <c:v>25.861234567901235</c:v>
                      </c:pt>
                      <c:pt idx="11">
                        <c:v>28.686962962962959</c:v>
                      </c:pt>
                      <c:pt idx="12">
                        <c:v>31.603111111111108</c:v>
                      </c:pt>
                      <c:pt idx="13">
                        <c:v>34.451456790123459</c:v>
                      </c:pt>
                      <c:pt idx="14">
                        <c:v>37.39027160493827</c:v>
                      </c:pt>
                      <c:pt idx="15">
                        <c:v>40.577679012345676</c:v>
                      </c:pt>
                      <c:pt idx="16">
                        <c:v>43.448641975308639</c:v>
                      </c:pt>
                      <c:pt idx="17">
                        <c:v>46.251802469135804</c:v>
                      </c:pt>
                      <c:pt idx="18">
                        <c:v>49.552246913580248</c:v>
                      </c:pt>
                      <c:pt idx="19">
                        <c:v>52.016296296296304</c:v>
                      </c:pt>
                      <c:pt idx="20">
                        <c:v>55.090716049382721</c:v>
                      </c:pt>
                      <c:pt idx="21">
                        <c:v>57.735604938271607</c:v>
                      </c:pt>
                      <c:pt idx="22">
                        <c:v>60.900444444444446</c:v>
                      </c:pt>
                      <c:pt idx="23">
                        <c:v>63.771407407407416</c:v>
                      </c:pt>
                      <c:pt idx="24">
                        <c:v>66.59713580246914</c:v>
                      </c:pt>
                      <c:pt idx="25">
                        <c:v>69.807209876543212</c:v>
                      </c:pt>
                      <c:pt idx="26">
                        <c:v>72.745975308641974</c:v>
                      </c:pt>
                      <c:pt idx="27">
                        <c:v>75.63955555555556</c:v>
                      </c:pt>
                      <c:pt idx="28">
                        <c:v>78.4879012345679</c:v>
                      </c:pt>
                      <c:pt idx="29">
                        <c:v>81.697925925925929</c:v>
                      </c:pt>
                      <c:pt idx="30">
                        <c:v>84.568888888888893</c:v>
                      </c:pt>
                      <c:pt idx="31">
                        <c:v>87.123358024691356</c:v>
                      </c:pt>
                      <c:pt idx="32">
                        <c:v>89.92651851851852</c:v>
                      </c:pt>
                      <c:pt idx="33">
                        <c:v>93.113925925925926</c:v>
                      </c:pt>
                      <c:pt idx="34">
                        <c:v>95.939703703703714</c:v>
                      </c:pt>
                      <c:pt idx="35">
                        <c:v>98.833234567901229</c:v>
                      </c:pt>
                      <c:pt idx="36">
                        <c:v>101.72681481481482</c:v>
                      </c:pt>
                      <c:pt idx="37">
                        <c:v>104.95945679012345</c:v>
                      </c:pt>
                      <c:pt idx="38">
                        <c:v>107.80780246913579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'CO2'!$J$21:$J$59</c15:sqref>
                        </c15:formulaRef>
                      </c:ext>
                    </c:extLst>
                    <c:numCache>
                      <c:formatCode>General</c:formatCode>
                      <c:ptCount val="39"/>
                      <c:pt idx="0">
                        <c:v>0.88856237037037034</c:v>
                      </c:pt>
                      <c:pt idx="1">
                        <c:v>0.88882007407407404</c:v>
                      </c:pt>
                      <c:pt idx="2">
                        <c:v>2.4104929580246917</c:v>
                      </c:pt>
                      <c:pt idx="3">
                        <c:v>5.2321139802469139</c:v>
                      </c:pt>
                      <c:pt idx="4">
                        <c:v>8.2786249037037045</c:v>
                      </c:pt>
                      <c:pt idx="5">
                        <c:v>10.596408024691359</c:v>
                      </c:pt>
                      <c:pt idx="6">
                        <c:v>13.4178272</c:v>
                      </c:pt>
                      <c:pt idx="7">
                        <c:v>15.909898804938271</c:v>
                      </c:pt>
                      <c:pt idx="8">
                        <c:v>18.310528854320985</c:v>
                      </c:pt>
                      <c:pt idx="9">
                        <c:v>20.607814301234566</c:v>
                      </c:pt>
                      <c:pt idx="10">
                        <c:v>23.138046567901235</c:v>
                      </c:pt>
                      <c:pt idx="11">
                        <c:v>25.244527407407407</c:v>
                      </c:pt>
                      <c:pt idx="12">
                        <c:v>27.34933235555555</c:v>
                      </c:pt>
                      <c:pt idx="13">
                        <c:v>29.163158172839509</c:v>
                      </c:pt>
                      <c:pt idx="14">
                        <c:v>31.318091496296294</c:v>
                      </c:pt>
                      <c:pt idx="15">
                        <c:v>33.375140987654326</c:v>
                      </c:pt>
                      <c:pt idx="16">
                        <c:v>35.115192444444446</c:v>
                      </c:pt>
                      <c:pt idx="17">
                        <c:v>36.705430439506173</c:v>
                      </c:pt>
                      <c:pt idx="18">
                        <c:v>38.507051076543213</c:v>
                      </c:pt>
                      <c:pt idx="19">
                        <c:v>39.688434074074081</c:v>
                      </c:pt>
                      <c:pt idx="20">
                        <c:v>41.092165101234571</c:v>
                      </c:pt>
                      <c:pt idx="21">
                        <c:v>42.164312286419751</c:v>
                      </c:pt>
                      <c:pt idx="22">
                        <c:v>43.367206488888883</c:v>
                      </c:pt>
                      <c:pt idx="23">
                        <c:v>44.263733881481485</c:v>
                      </c:pt>
                      <c:pt idx="24">
                        <c:v>45.086260938271607</c:v>
                      </c:pt>
                      <c:pt idx="25">
                        <c:v>45.961066982716048</c:v>
                      </c:pt>
                      <c:pt idx="26">
                        <c:v>46.695641550617289</c:v>
                      </c:pt>
                      <c:pt idx="27">
                        <c:v>47.365489688888886</c:v>
                      </c:pt>
                      <c:pt idx="28">
                        <c:v>47.814829432098762</c:v>
                      </c:pt>
                      <c:pt idx="29">
                        <c:v>48.201776296296288</c:v>
                      </c:pt>
                      <c:pt idx="30">
                        <c:v>48.170439111111108</c:v>
                      </c:pt>
                      <c:pt idx="31">
                        <c:v>48.048531950617281</c:v>
                      </c:pt>
                      <c:pt idx="32">
                        <c:v>47.63407685925926</c:v>
                      </c:pt>
                      <c:pt idx="33">
                        <c:v>46.94804145185185</c:v>
                      </c:pt>
                      <c:pt idx="34">
                        <c:v>46.146997481481485</c:v>
                      </c:pt>
                      <c:pt idx="35">
                        <c:v>44.3365890271605</c:v>
                      </c:pt>
                      <c:pt idx="36">
                        <c:v>40.039674311111114</c:v>
                      </c:pt>
                      <c:pt idx="37">
                        <c:v>33.377107259259262</c:v>
                      </c:pt>
                      <c:pt idx="38">
                        <c:v>20.235524523456789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38D-4737-A860-DF52650F2494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'YSZ ref MOLCAR'!$U$10</c15:sqref>
                        </c15:formulaRef>
                      </c:ext>
                    </c:extLst>
                    <c:strCache>
                      <c:ptCount val="1"/>
                      <c:pt idx="0">
                        <c:v>1.2ml/min/cm2 H2/, 1 ml/min/cm2 N2, 4.96 ml/min/cm2 CO2, 28.4 ml/min/cm2, T=650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'CO2'!$R$22:$R$68</c15:sqref>
                        </c15:formulaRef>
                      </c:ext>
                    </c:extLst>
                    <c:numCache>
                      <c:formatCode>General</c:formatCode>
                      <c:ptCount val="47"/>
                      <c:pt idx="0">
                        <c:v>0.88162962962962965</c:v>
                      </c:pt>
                      <c:pt idx="1">
                        <c:v>2.6222716049382715</c:v>
                      </c:pt>
                      <c:pt idx="2">
                        <c:v>5.5384691358024689</c:v>
                      </c:pt>
                      <c:pt idx="3">
                        <c:v>8.4094320987654321</c:v>
                      </c:pt>
                      <c:pt idx="4">
                        <c:v>10.918666666666667</c:v>
                      </c:pt>
                      <c:pt idx="5">
                        <c:v>14.173925925925927</c:v>
                      </c:pt>
                      <c:pt idx="6">
                        <c:v>17.293580246913578</c:v>
                      </c:pt>
                      <c:pt idx="7">
                        <c:v>20.141925925925928</c:v>
                      </c:pt>
                      <c:pt idx="8">
                        <c:v>22.673777777777779</c:v>
                      </c:pt>
                      <c:pt idx="9">
                        <c:v>25.861234567901235</c:v>
                      </c:pt>
                      <c:pt idx="10">
                        <c:v>28.709580246913582</c:v>
                      </c:pt>
                      <c:pt idx="11">
                        <c:v>31.670962962962964</c:v>
                      </c:pt>
                      <c:pt idx="12">
                        <c:v>34.541925925925931</c:v>
                      </c:pt>
                      <c:pt idx="13">
                        <c:v>37.525876543209883</c:v>
                      </c:pt>
                      <c:pt idx="14">
                        <c:v>40.2838024691358</c:v>
                      </c:pt>
                      <c:pt idx="15">
                        <c:v>43.10958024691358</c:v>
                      </c:pt>
                      <c:pt idx="16">
                        <c:v>46.296987654320986</c:v>
                      </c:pt>
                      <c:pt idx="17">
                        <c:v>49.258370370370372</c:v>
                      </c:pt>
                      <c:pt idx="18">
                        <c:v>52.016296296296304</c:v>
                      </c:pt>
                      <c:pt idx="19">
                        <c:v>54.909876543209876</c:v>
                      </c:pt>
                      <c:pt idx="20">
                        <c:v>58.142518518518521</c:v>
                      </c:pt>
                      <c:pt idx="21">
                        <c:v>60.923061728395062</c:v>
                      </c:pt>
                      <c:pt idx="22">
                        <c:v>63.748790123456786</c:v>
                      </c:pt>
                      <c:pt idx="23">
                        <c:v>66.59713580246914</c:v>
                      </c:pt>
                      <c:pt idx="24">
                        <c:v>69.468098765432103</c:v>
                      </c:pt>
                      <c:pt idx="25">
                        <c:v>72.384296296296299</c:v>
                      </c:pt>
                      <c:pt idx="26">
                        <c:v>75.63955555555556</c:v>
                      </c:pt>
                      <c:pt idx="27">
                        <c:v>78.465283950617277</c:v>
                      </c:pt>
                      <c:pt idx="28">
                        <c:v>81.675308641975306</c:v>
                      </c:pt>
                      <c:pt idx="29">
                        <c:v>84.546271604938269</c:v>
                      </c:pt>
                      <c:pt idx="30">
                        <c:v>87.439851851851856</c:v>
                      </c:pt>
                      <c:pt idx="31">
                        <c:v>90.356000000000009</c:v>
                      </c:pt>
                      <c:pt idx="32">
                        <c:v>93.13654320987655</c:v>
                      </c:pt>
                      <c:pt idx="33">
                        <c:v>96.007506172839513</c:v>
                      </c:pt>
                      <c:pt idx="34">
                        <c:v>99.217530864197514</c:v>
                      </c:pt>
                      <c:pt idx="35">
                        <c:v>102.04330864197532</c:v>
                      </c:pt>
                      <c:pt idx="36">
                        <c:v>105.0046913580247</c:v>
                      </c:pt>
                      <c:pt idx="37">
                        <c:v>107.80780246913579</c:v>
                      </c:pt>
                      <c:pt idx="38">
                        <c:v>111.06306172839506</c:v>
                      </c:pt>
                      <c:pt idx="39">
                        <c:v>113.88879012345679</c:v>
                      </c:pt>
                      <c:pt idx="40">
                        <c:v>116.44330864197531</c:v>
                      </c:pt>
                      <c:pt idx="41">
                        <c:v>119.6307160493827</c:v>
                      </c:pt>
                      <c:pt idx="42">
                        <c:v>122.59209876543208</c:v>
                      </c:pt>
                      <c:pt idx="43">
                        <c:v>125.44044444444444</c:v>
                      </c:pt>
                      <c:pt idx="44">
                        <c:v>128.65051851851854</c:v>
                      </c:pt>
                      <c:pt idx="45">
                        <c:v>131.18237037037036</c:v>
                      </c:pt>
                      <c:pt idx="46">
                        <c:v>131.29540740740742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'CO2'!$U$22:$U$68</c15:sqref>
                        </c15:formulaRef>
                      </c:ext>
                    </c:extLst>
                    <c:numCache>
                      <c:formatCode>General</c:formatCode>
                      <c:ptCount val="47"/>
                      <c:pt idx="0">
                        <c:v>0.93673148148148155</c:v>
                      </c:pt>
                      <c:pt idx="1">
                        <c:v>2.7688565876543212</c:v>
                      </c:pt>
                      <c:pt idx="2">
                        <c:v>5.7788386962962974</c:v>
                      </c:pt>
                      <c:pt idx="3">
                        <c:v>8.6718063802469132</c:v>
                      </c:pt>
                      <c:pt idx="4">
                        <c:v>11.143591199999999</c:v>
                      </c:pt>
                      <c:pt idx="5">
                        <c:v>14.275978192592595</c:v>
                      </c:pt>
                      <c:pt idx="6">
                        <c:v>17.191548123456787</c:v>
                      </c:pt>
                      <c:pt idx="7">
                        <c:v>19.783399644444447</c:v>
                      </c:pt>
                      <c:pt idx="8">
                        <c:v>22.045714133333334</c:v>
                      </c:pt>
                      <c:pt idx="9">
                        <c:v>24.829371308641971</c:v>
                      </c:pt>
                      <c:pt idx="10">
                        <c:v>27.271230276543211</c:v>
                      </c:pt>
                      <c:pt idx="11">
                        <c:v>29.74536841481482</c:v>
                      </c:pt>
                      <c:pt idx="12">
                        <c:v>32.082540800000004</c:v>
                      </c:pt>
                      <c:pt idx="13">
                        <c:v>34.463765017283947</c:v>
                      </c:pt>
                      <c:pt idx="14">
                        <c:v>36.609919683950622</c:v>
                      </c:pt>
                      <c:pt idx="15">
                        <c:v>38.755512641975308</c:v>
                      </c:pt>
                      <c:pt idx="16">
                        <c:v>41.116354735802467</c:v>
                      </c:pt>
                      <c:pt idx="17">
                        <c:v>43.243923348148144</c:v>
                      </c:pt>
                      <c:pt idx="18">
                        <c:v>45.186556592592595</c:v>
                      </c:pt>
                      <c:pt idx="19">
                        <c:v>47.167583950617285</c:v>
                      </c:pt>
                      <c:pt idx="20">
                        <c:v>49.409512237037042</c:v>
                      </c:pt>
                      <c:pt idx="21">
                        <c:v>51.163187239506172</c:v>
                      </c:pt>
                      <c:pt idx="22">
                        <c:v>52.949745076543209</c:v>
                      </c:pt>
                      <c:pt idx="23">
                        <c:v>54.649609639506174</c:v>
                      </c:pt>
                      <c:pt idx="24">
                        <c:v>56.345574908641971</c:v>
                      </c:pt>
                      <c:pt idx="25">
                        <c:v>57.994298192592595</c:v>
                      </c:pt>
                      <c:pt idx="26">
                        <c:v>59.717429111111109</c:v>
                      </c:pt>
                      <c:pt idx="27">
                        <c:v>61.140149254320988</c:v>
                      </c:pt>
                      <c:pt idx="28">
                        <c:v>62.718469506172852</c:v>
                      </c:pt>
                      <c:pt idx="29">
                        <c:v>64.001527604938275</c:v>
                      </c:pt>
                      <c:pt idx="30">
                        <c:v>65.300081362962956</c:v>
                      </c:pt>
                      <c:pt idx="31">
                        <c:v>66.52912280000001</c:v>
                      </c:pt>
                      <c:pt idx="32">
                        <c:v>67.710266913580242</c:v>
                      </c:pt>
                      <c:pt idx="33">
                        <c:v>68.712572167901243</c:v>
                      </c:pt>
                      <c:pt idx="34">
                        <c:v>69.878906987654304</c:v>
                      </c:pt>
                      <c:pt idx="35">
                        <c:v>70.573152256790138</c:v>
                      </c:pt>
                      <c:pt idx="36">
                        <c:v>71.203681209876549</c:v>
                      </c:pt>
                      <c:pt idx="37">
                        <c:v>71.595161619753085</c:v>
                      </c:pt>
                      <c:pt idx="38">
                        <c:v>71.913332469135796</c:v>
                      </c:pt>
                      <c:pt idx="39">
                        <c:v>71.966326479012338</c:v>
                      </c:pt>
                      <c:pt idx="40">
                        <c:v>71.78729977777779</c:v>
                      </c:pt>
                      <c:pt idx="41">
                        <c:v>70.988866903703709</c:v>
                      </c:pt>
                      <c:pt idx="42">
                        <c:v>65.3661070617284</c:v>
                      </c:pt>
                      <c:pt idx="43">
                        <c:v>49.222830400000007</c:v>
                      </c:pt>
                      <c:pt idx="44">
                        <c:v>31.866733437037041</c:v>
                      </c:pt>
                      <c:pt idx="45">
                        <c:v>20.215203274074071</c:v>
                      </c:pt>
                      <c:pt idx="46">
                        <c:v>9.9128032592592596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38D-4737-A860-DF52650F2494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'YSZ ref MOLCAR'!$U$12</c15:sqref>
                        </c15:formulaRef>
                      </c:ext>
                    </c:extLst>
                    <c:strCache>
                      <c:ptCount val="1"/>
                      <c:pt idx="0">
                        <c:v>2.2ml/min/cm2 H2/, 0 ml/min/cm2 N2, 2.63 ml/min/cm2 CO2, 6.17 ml/min/cm2, T=650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Sheet1!$K$6:$K$94</c15:sqref>
                        </c15:formulaRef>
                      </c:ext>
                    </c:extLst>
                    <c:numCache>
                      <c:formatCode>General</c:formatCode>
                      <c:ptCount val="89"/>
                      <c:pt idx="19">
                        <c:v>195.74498765432099</c:v>
                      </c:pt>
                      <c:pt idx="20">
                        <c:v>194.65990123456791</c:v>
                      </c:pt>
                      <c:pt idx="21">
                        <c:v>191.35945679012346</c:v>
                      </c:pt>
                      <c:pt idx="22">
                        <c:v>188.48849382716051</c:v>
                      </c:pt>
                      <c:pt idx="23">
                        <c:v>185.59491358024692</c:v>
                      </c:pt>
                      <c:pt idx="24">
                        <c:v>182.2944197530864</c:v>
                      </c:pt>
                      <c:pt idx="25">
                        <c:v>179.78518518518518</c:v>
                      </c:pt>
                      <c:pt idx="26">
                        <c:v>176.57511111111111</c:v>
                      </c:pt>
                      <c:pt idx="27">
                        <c:v>173.72676543209877</c:v>
                      </c:pt>
                      <c:pt idx="28">
                        <c:v>170.8784197530864</c:v>
                      </c:pt>
                      <c:pt idx="29">
                        <c:v>167.98488888888889</c:v>
                      </c:pt>
                      <c:pt idx="30">
                        <c:v>165.11392592592594</c:v>
                      </c:pt>
                      <c:pt idx="31">
                        <c:v>162.28814814814814</c:v>
                      </c:pt>
                      <c:pt idx="32">
                        <c:v>159.12330864197529</c:v>
                      </c:pt>
                      <c:pt idx="33">
                        <c:v>156.29758024691358</c:v>
                      </c:pt>
                      <c:pt idx="34">
                        <c:v>153.33619753086418</c:v>
                      </c:pt>
                      <c:pt idx="35">
                        <c:v>150.14879012345676</c:v>
                      </c:pt>
                      <c:pt idx="36">
                        <c:v>147.11955555555556</c:v>
                      </c:pt>
                      <c:pt idx="37">
                        <c:v>144.70074074074074</c:v>
                      </c:pt>
                      <c:pt idx="38">
                        <c:v>141.51328395061731</c:v>
                      </c:pt>
                      <c:pt idx="39">
                        <c:v>138.66493827160491</c:v>
                      </c:pt>
                      <c:pt idx="40">
                        <c:v>135.40967901234569</c:v>
                      </c:pt>
                      <c:pt idx="41">
                        <c:v>132.58395061728396</c:v>
                      </c:pt>
                      <c:pt idx="42">
                        <c:v>130.02948148148147</c:v>
                      </c:pt>
                      <c:pt idx="43">
                        <c:v>126.86464197530864</c:v>
                      </c:pt>
                      <c:pt idx="44">
                        <c:v>123.88064197530862</c:v>
                      </c:pt>
                      <c:pt idx="45">
                        <c:v>121.00967901234567</c:v>
                      </c:pt>
                      <c:pt idx="46">
                        <c:v>117.86745679012346</c:v>
                      </c:pt>
                      <c:pt idx="47">
                        <c:v>114.99649382716049</c:v>
                      </c:pt>
                      <c:pt idx="48">
                        <c:v>112.12553086419751</c:v>
                      </c:pt>
                      <c:pt idx="49">
                        <c:v>109.27718518518519</c:v>
                      </c:pt>
                      <c:pt idx="50">
                        <c:v>106.3158024691358</c:v>
                      </c:pt>
                      <c:pt idx="51">
                        <c:v>103.46745679012346</c:v>
                      </c:pt>
                      <c:pt idx="52">
                        <c:v>100.61911111111111</c:v>
                      </c:pt>
                      <c:pt idx="53">
                        <c:v>97.27343209876544</c:v>
                      </c:pt>
                      <c:pt idx="54">
                        <c:v>94.447703703703695</c:v>
                      </c:pt>
                      <c:pt idx="55">
                        <c:v>91.644543209876545</c:v>
                      </c:pt>
                      <c:pt idx="56">
                        <c:v>88.864000000000004</c:v>
                      </c:pt>
                      <c:pt idx="57">
                        <c:v>85.925234567901242</c:v>
                      </c:pt>
                      <c:pt idx="58">
                        <c:v>83.099506172839511</c:v>
                      </c:pt>
                      <c:pt idx="59">
                        <c:v>79.776444444444436</c:v>
                      </c:pt>
                      <c:pt idx="60">
                        <c:v>76.928049382716054</c:v>
                      </c:pt>
                      <c:pt idx="61">
                        <c:v>74.0797037037037</c:v>
                      </c:pt>
                      <c:pt idx="62">
                        <c:v>71.163555555555561</c:v>
                      </c:pt>
                      <c:pt idx="63">
                        <c:v>67.930913580246909</c:v>
                      </c:pt>
                      <c:pt idx="64">
                        <c:v>65.105135802469121</c:v>
                      </c:pt>
                      <c:pt idx="65">
                        <c:v>62.61851851851852</c:v>
                      </c:pt>
                      <c:pt idx="66">
                        <c:v>59.453679012345681</c:v>
                      </c:pt>
                      <c:pt idx="67">
                        <c:v>56.605333333333334</c:v>
                      </c:pt>
                      <c:pt idx="68">
                        <c:v>53.734370370370364</c:v>
                      </c:pt>
                      <c:pt idx="69">
                        <c:v>50.908592592592598</c:v>
                      </c:pt>
                      <c:pt idx="70">
                        <c:v>47.630765432098762</c:v>
                      </c:pt>
                      <c:pt idx="71">
                        <c:v>44.782419753086415</c:v>
                      </c:pt>
                      <c:pt idx="72">
                        <c:v>41.979259259259258</c:v>
                      </c:pt>
                      <c:pt idx="73">
                        <c:v>39.130913580246919</c:v>
                      </c:pt>
                      <c:pt idx="74">
                        <c:v>36.237333333333332</c:v>
                      </c:pt>
                      <c:pt idx="75">
                        <c:v>32.98207407407407</c:v>
                      </c:pt>
                      <c:pt idx="76">
                        <c:v>30.088543209876541</c:v>
                      </c:pt>
                      <c:pt idx="77">
                        <c:v>27.217580246913577</c:v>
                      </c:pt>
                      <c:pt idx="78">
                        <c:v>24.007506172839506</c:v>
                      </c:pt>
                      <c:pt idx="79">
                        <c:v>21.520888888888891</c:v>
                      </c:pt>
                      <c:pt idx="80">
                        <c:v>18.672543209876544</c:v>
                      </c:pt>
                      <c:pt idx="81">
                        <c:v>15.485086419753086</c:v>
                      </c:pt>
                      <c:pt idx="82">
                        <c:v>12.681925925925926</c:v>
                      </c:pt>
                      <c:pt idx="83">
                        <c:v>9.7657777777777781</c:v>
                      </c:pt>
                      <c:pt idx="84">
                        <c:v>6.9400493827160492</c:v>
                      </c:pt>
                      <c:pt idx="85">
                        <c:v>4.069086419753086</c:v>
                      </c:pt>
                      <c:pt idx="86">
                        <c:v>0.74597530864197537</c:v>
                      </c:pt>
                      <c:pt idx="87">
                        <c:v>1.5824197530864199</c:v>
                      </c:pt>
                      <c:pt idx="88">
                        <c:v>1.5146172839506173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Sheet1!$N$6:$N$94</c15:sqref>
                        </c15:formulaRef>
                      </c:ext>
                    </c:extLst>
                    <c:numCache>
                      <c:formatCode>General</c:formatCode>
                      <c:ptCount val="89"/>
                      <c:pt idx="19">
                        <c:v>21.473225145679017</c:v>
                      </c:pt>
                      <c:pt idx="20">
                        <c:v>26.279086666666672</c:v>
                      </c:pt>
                      <c:pt idx="21">
                        <c:v>83.700626400000004</c:v>
                      </c:pt>
                      <c:pt idx="22">
                        <c:v>96.487259990123462</c:v>
                      </c:pt>
                      <c:pt idx="23">
                        <c:v>102.52263026172841</c:v>
                      </c:pt>
                      <c:pt idx="24">
                        <c:v>106.27764671604939</c:v>
                      </c:pt>
                      <c:pt idx="25">
                        <c:v>108.19472444444445</c:v>
                      </c:pt>
                      <c:pt idx="26">
                        <c:v>109.56485644444446</c:v>
                      </c:pt>
                      <c:pt idx="27">
                        <c:v>109.9169244888889</c:v>
                      </c:pt>
                      <c:pt idx="28">
                        <c:v>109.44762785185185</c:v>
                      </c:pt>
                      <c:pt idx="29">
                        <c:v>108.78701404444442</c:v>
                      </c:pt>
                      <c:pt idx="30">
                        <c:v>107.90195059259258</c:v>
                      </c:pt>
                      <c:pt idx="31">
                        <c:v>106.9316608148148</c:v>
                      </c:pt>
                      <c:pt idx="32">
                        <c:v>105.96021122469136</c:v>
                      </c:pt>
                      <c:pt idx="33">
                        <c:v>105.04760368395063</c:v>
                      </c:pt>
                      <c:pt idx="34">
                        <c:v>104.14594536296296</c:v>
                      </c:pt>
                      <c:pt idx="35">
                        <c:v>103.22729320987654</c:v>
                      </c:pt>
                      <c:pt idx="36">
                        <c:v>102.67473782222223</c:v>
                      </c:pt>
                      <c:pt idx="37">
                        <c:v>102.3034237037037</c:v>
                      </c:pt>
                      <c:pt idx="38">
                        <c:v>101.59238654814816</c:v>
                      </c:pt>
                      <c:pt idx="39">
                        <c:v>100.80941012345679</c:v>
                      </c:pt>
                      <c:pt idx="40">
                        <c:v>99.661523753086428</c:v>
                      </c:pt>
                      <c:pt idx="41">
                        <c:v>98.576167283950625</c:v>
                      </c:pt>
                      <c:pt idx="42">
                        <c:v>97.522111111111116</c:v>
                      </c:pt>
                      <c:pt idx="43">
                        <c:v>96.087279832098758</c:v>
                      </c:pt>
                      <c:pt idx="44">
                        <c:v>94.694362725925913</c:v>
                      </c:pt>
                      <c:pt idx="45">
                        <c:v>93.419472197530851</c:v>
                      </c:pt>
                      <c:pt idx="46">
                        <c:v>91.877682567901232</c:v>
                      </c:pt>
                      <c:pt idx="47">
                        <c:v>90.674735382716065</c:v>
                      </c:pt>
                      <c:pt idx="48">
                        <c:v>89.431323417283934</c:v>
                      </c:pt>
                      <c:pt idx="49">
                        <c:v>88.099266696296311</c:v>
                      </c:pt>
                      <c:pt idx="50">
                        <c:v>86.668642172839512</c:v>
                      </c:pt>
                      <c:pt idx="51">
                        <c:v>85.122676701234568</c:v>
                      </c:pt>
                      <c:pt idx="52">
                        <c:v>83.544047955555556</c:v>
                      </c:pt>
                      <c:pt idx="53">
                        <c:v>81.554045471604937</c:v>
                      </c:pt>
                      <c:pt idx="54">
                        <c:v>79.846088711111122</c:v>
                      </c:pt>
                      <c:pt idx="55">
                        <c:v>78.108644177777776</c:v>
                      </c:pt>
                      <c:pt idx="56">
                        <c:v>76.334175999999985</c:v>
                      </c:pt>
                      <c:pt idx="57">
                        <c:v>74.42843818271605</c:v>
                      </c:pt>
                      <c:pt idx="58">
                        <c:v>72.595728592592593</c:v>
                      </c:pt>
                      <c:pt idx="59">
                        <c:v>70.354846355555551</c:v>
                      </c:pt>
                      <c:pt idx="60">
                        <c:v>68.512120780246903</c:v>
                      </c:pt>
                      <c:pt idx="61">
                        <c:v>66.56061377777776</c:v>
                      </c:pt>
                      <c:pt idx="62">
                        <c:v>64.481297688888887</c:v>
                      </c:pt>
                      <c:pt idx="63">
                        <c:v>62.116027377777783</c:v>
                      </c:pt>
                      <c:pt idx="64">
                        <c:v>60.020424696296296</c:v>
                      </c:pt>
                      <c:pt idx="65">
                        <c:v>58.160079999999994</c:v>
                      </c:pt>
                      <c:pt idx="66">
                        <c:v>55.666479659259267</c:v>
                      </c:pt>
                      <c:pt idx="67">
                        <c:v>53.429774133333339</c:v>
                      </c:pt>
                      <c:pt idx="68">
                        <c:v>51.122879970370363</c:v>
                      </c:pt>
                      <c:pt idx="69">
                        <c:v>48.846794592592595</c:v>
                      </c:pt>
                      <c:pt idx="70">
                        <c:v>46.120870167901238</c:v>
                      </c:pt>
                      <c:pt idx="71">
                        <c:v>43.747945856790125</c:v>
                      </c:pt>
                      <c:pt idx="72">
                        <c:v>41.32858074074074</c:v>
                      </c:pt>
                      <c:pt idx="73">
                        <c:v>38.849171002469134</c:v>
                      </c:pt>
                      <c:pt idx="74">
                        <c:v>36.288065600000003</c:v>
                      </c:pt>
                      <c:pt idx="75">
                        <c:v>33.334982266666657</c:v>
                      </c:pt>
                      <c:pt idx="76">
                        <c:v>30.684296365432097</c:v>
                      </c:pt>
                      <c:pt idx="77">
                        <c:v>28.006890074074068</c:v>
                      </c:pt>
                      <c:pt idx="78">
                        <c:v>24.936596661728391</c:v>
                      </c:pt>
                      <c:pt idx="79">
                        <c:v>22.564652000000002</c:v>
                      </c:pt>
                      <c:pt idx="80">
                        <c:v>19.766754241975306</c:v>
                      </c:pt>
                      <c:pt idx="81">
                        <c:v>16.576785012345681</c:v>
                      </c:pt>
                      <c:pt idx="82">
                        <c:v>13.715502888888889</c:v>
                      </c:pt>
                      <c:pt idx="83">
                        <c:v>10.672041955555555</c:v>
                      </c:pt>
                      <c:pt idx="84">
                        <c:v>7.6618145185185194</c:v>
                      </c:pt>
                      <c:pt idx="85">
                        <c:v>4.5427280790123463</c:v>
                      </c:pt>
                      <c:pt idx="86">
                        <c:v>0.84369807407407404</c:v>
                      </c:pt>
                      <c:pt idx="87">
                        <c:v>1.7867101432098766</c:v>
                      </c:pt>
                      <c:pt idx="88">
                        <c:v>1.7116689925925928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638D-4737-A860-DF52650F2494}"/>
                  </c:ext>
                </c:extLst>
              </c15:ser>
            </c15:filteredScatterSeries>
          </c:ext>
        </c:extLst>
      </c:scatterChart>
      <c:valAx>
        <c:axId val="1558958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100" b="1">
                    <a:latin typeface="Arial" panose="020B0604020202020204" pitchFamily="34" charset="0"/>
                    <a:cs typeface="Arial" panose="020B0604020202020204" pitchFamily="34" charset="0"/>
                  </a:rPr>
                  <a:t>Current density,</a:t>
                </a:r>
                <a:r>
                  <a:rPr lang="en-US" sz="1100" b="1" baseline="0">
                    <a:latin typeface="Arial" panose="020B0604020202020204" pitchFamily="34" charset="0"/>
                    <a:cs typeface="Arial" panose="020B0604020202020204" pitchFamily="34" charset="0"/>
                  </a:rPr>
                  <a:t> mA/cm2</a:t>
                </a:r>
                <a:endParaRPr lang="en-US" sz="11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nb-NO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558960928"/>
        <c:crosses val="autoZero"/>
        <c:crossBetween val="midCat"/>
      </c:valAx>
      <c:valAx>
        <c:axId val="1558960928"/>
        <c:scaling>
          <c:orientation val="minMax"/>
          <c:max val="16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100" b="1">
                    <a:latin typeface="Arial" panose="020B0604020202020204" pitchFamily="34" charset="0"/>
                    <a:cs typeface="Arial" panose="020B0604020202020204" pitchFamily="34" charset="0"/>
                  </a:rPr>
                  <a:t>Power density, mW/cm2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nb-NO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558958848"/>
        <c:crosses val="autoZero"/>
        <c:crossBetween val="midCat"/>
      </c:valAx>
      <c:spPr>
        <a:noFill/>
        <a:ln w="15875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0812729250621544"/>
          <c:y val="2.0552515681302548E-3"/>
          <c:w val="0.38969307375757328"/>
          <c:h val="0.9979447484318697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AC034-CD78-49B0-BCA6-1A6DED00F801}" type="datetimeFigureOut">
              <a:rPr lang="en-GB" smtClean="0"/>
              <a:t>6/7/2023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3E418-C684-4945-99FD-AD67B51958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407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7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54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731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309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886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462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04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61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Bildet illustrerer: </a:t>
            </a:r>
          </a:p>
          <a:p>
            <a:r>
              <a:rPr lang="nb-NO" dirty="0"/>
              <a:t>·        bredden  i </a:t>
            </a:r>
            <a:r>
              <a:rPr lang="nb-NO" dirty="0" err="1"/>
              <a:t>SINTEFs</a:t>
            </a:r>
            <a:r>
              <a:rPr lang="nb-NO" dirty="0"/>
              <a:t> ekspertise, fra </a:t>
            </a:r>
            <a:r>
              <a:rPr lang="nb-NO" dirty="0" err="1"/>
              <a:t>havrom</a:t>
            </a:r>
            <a:r>
              <a:rPr lang="nb-NO" dirty="0"/>
              <a:t> til verdensrom.</a:t>
            </a:r>
          </a:p>
          <a:p>
            <a:r>
              <a:rPr lang="nb-NO" dirty="0"/>
              <a:t>·        hvilke områder og bransjer vi jobber innen for å realisere visjonen Teknologi for et bedre samfunn.</a:t>
            </a:r>
          </a:p>
          <a:p>
            <a:r>
              <a:rPr lang="nb-NO" dirty="0"/>
              <a:t> </a:t>
            </a:r>
          </a:p>
          <a:p>
            <a:r>
              <a:rPr lang="nb-NO" dirty="0"/>
              <a:t>Bildestilen er basert på stikkordene fremtidsrettet, teknologi og norsk natur (naturressurser). </a:t>
            </a:r>
            <a:r>
              <a:rPr lang="nb-NO" dirty="0" err="1"/>
              <a:t>SINTEFs</a:t>
            </a:r>
            <a:r>
              <a:rPr lang="nb-NO" dirty="0"/>
              <a:t> visuelle univers er utviklet for SINTEF av </a:t>
            </a:r>
            <a:r>
              <a:rPr lang="nb-NO" dirty="0" err="1"/>
              <a:t>Headspin</a:t>
            </a:r>
            <a:r>
              <a:rPr lang="nb-NO" dirty="0"/>
              <a:t> Productions AS.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744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 dirty="0"/>
              <a:t>Sett inn </a:t>
            </a:r>
            <a:r>
              <a:rPr lang="en-GB" dirty="0" err="1"/>
              <a:t>bilde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menyen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“Sett inn/insert” -&gt; “</a:t>
            </a:r>
            <a:r>
              <a:rPr lang="en-GB" dirty="0" err="1"/>
              <a:t>Bilde</a:t>
            </a:r>
            <a:r>
              <a:rPr lang="en-GB" dirty="0"/>
              <a:t>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/>
              <a:t>Ola Nordmann</a:t>
            </a:r>
          </a:p>
          <a:p>
            <a:pPr lvl="0"/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A5A7A09-CD51-4A62-BC19-45B4E8C4F5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5"/>
            <a:ext cx="989890" cy="64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engelsk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 dirty="0"/>
              <a:t>Sett inn </a:t>
            </a:r>
            <a:r>
              <a:rPr lang="en-GB" dirty="0" err="1"/>
              <a:t>bilde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menyen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“Sett inn/insert” -&gt; “</a:t>
            </a:r>
            <a:r>
              <a:rPr lang="en-GB" dirty="0" err="1"/>
              <a:t>Bilde</a:t>
            </a:r>
            <a:r>
              <a:rPr lang="en-GB" dirty="0"/>
              <a:t>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/>
              <a:t>Ola Nordmann</a:t>
            </a:r>
          </a:p>
          <a:p>
            <a:pPr lvl="0"/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11341E6E-473E-4BF0-8647-EF4D4E035C0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9888" cy="64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4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169494A-AD09-49E4-B51E-E52B395575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5"/>
            <a:ext cx="989890" cy="64762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/>
              <a:t>Ola Nordmann</a:t>
            </a:r>
          </a:p>
          <a:p>
            <a:pPr lvl="0"/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26313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2" y="1883324"/>
            <a:ext cx="9001711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8100" cap="all" baseline="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5724716"/>
            <a:ext cx="9001711" cy="506998"/>
          </a:xfr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None/>
              <a:defRPr sz="12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20493"/>
            <a:ext cx="4986948" cy="131907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2956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20493"/>
            <a:ext cx="4742139" cy="131907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4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3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20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954182" y="1883324"/>
            <a:ext cx="9001711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8100" cap="all" baseline="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5724716"/>
            <a:ext cx="9001711" cy="506998"/>
          </a:xfr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None/>
              <a:defRPr sz="12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95002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9758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20493"/>
            <a:ext cx="4986948" cy="1319077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nb-NO" dirty="0"/>
              <a:t>Klikk for å redigere tittelstil</a:t>
            </a:r>
            <a:endParaRPr lang="en-GB" dirty="0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4048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65263" y="2700338"/>
            <a:ext cx="4654854" cy="3420428"/>
          </a:xfrm>
        </p:spPr>
        <p:txBody>
          <a:bodyPr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65264" y="920493"/>
            <a:ext cx="4654853" cy="1319077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nb-NO" dirty="0"/>
              <a:t>Klikk for å redigere tittelstil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0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1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94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1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3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81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0" y="2700338"/>
            <a:ext cx="4320821" cy="342042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240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blå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0" y="2700338"/>
            <a:ext cx="5980773" cy="342042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2" y="2700338"/>
            <a:ext cx="2880000" cy="342042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027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0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0" y="3285410"/>
            <a:ext cx="4320821" cy="283535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51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1274052" y="3605753"/>
            <a:ext cx="9510538" cy="452337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Teknologi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et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bedre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samfunn</a:t>
            </a:r>
            <a:endParaRPr lang="nb-NO" sz="1799" dirty="0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0169AD1-367F-4B3C-8A26-BA62A5A9C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302974"/>
            <a:ext cx="1602460" cy="104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28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/>
          <p:cNvSpPr txBox="1"/>
          <p:nvPr userDrawn="1"/>
        </p:nvSpPr>
        <p:spPr>
          <a:xfrm>
            <a:off x="1274052" y="3605754"/>
            <a:ext cx="9510538" cy="729430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for a better society</a:t>
            </a:r>
          </a:p>
          <a:p>
            <a:endParaRPr lang="nb-NO" sz="1799" dirty="0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30571F0-4C94-4DEF-816C-D7004242C8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302972"/>
            <a:ext cx="1602460" cy="104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702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 dirty="0"/>
          </a:p>
        </p:txBody>
      </p:sp>
      <p:grpSp>
        <p:nvGrpSpPr>
          <p:cNvPr id="6" name="AGENDA" hidden="1"/>
          <p:cNvGrpSpPr/>
          <p:nvPr userDrawn="1"/>
        </p:nvGrpSpPr>
        <p:grpSpPr>
          <a:xfrm>
            <a:off x="3160200" y="1"/>
            <a:ext cx="5871600" cy="647304"/>
            <a:chOff x="3160200" y="1"/>
            <a:chExt cx="5871600" cy="647304"/>
          </a:xfrm>
        </p:grpSpPr>
        <p:sp>
          <p:nvSpPr>
            <p:cNvPr id="7" name="TXTBOKS"/>
            <p:cNvSpPr/>
            <p:nvPr userDrawn="1"/>
          </p:nvSpPr>
          <p:spPr>
            <a:xfrm>
              <a:off x="3160200" y="1"/>
              <a:ext cx="5871600" cy="622878"/>
            </a:xfrm>
            <a:prstGeom prst="rect">
              <a:avLst/>
            </a:prstGeom>
            <a:solidFill>
              <a:srgbClr val="1A466E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tIns="0" bIns="0" rtlCol="0" anchor="ctr"/>
            <a:lstStyle/>
            <a:p>
              <a:pPr algn="l"/>
              <a:r>
                <a:rPr lang="nb-NO" sz="2400" dirty="0" err="1">
                  <a:solidFill>
                    <a:srgbClr val="99B0C1"/>
                  </a:solidFill>
                </a:rPr>
                <a:t>Text</a:t>
              </a:r>
              <a:endParaRPr lang="nb-NO" sz="2400" dirty="0">
                <a:solidFill>
                  <a:srgbClr val="99B0C1"/>
                </a:solidFill>
              </a:endParaRPr>
            </a:p>
          </p:txBody>
        </p:sp>
        <p:sp>
          <p:nvSpPr>
            <p:cNvPr id="8" name="NRBOKS"/>
            <p:cNvSpPr/>
            <p:nvPr userDrawn="1"/>
          </p:nvSpPr>
          <p:spPr>
            <a:xfrm>
              <a:off x="3240590" y="44644"/>
              <a:ext cx="522000" cy="522000"/>
            </a:xfrm>
            <a:prstGeom prst="roundRect">
              <a:avLst/>
            </a:prstGeom>
            <a:solidFill>
              <a:srgbClr val="003C65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000" b="1" dirty="0">
                  <a:solidFill>
                    <a:srgbClr val="99B0C1"/>
                  </a:solidFill>
                </a:rPr>
                <a:t>1</a:t>
              </a:r>
            </a:p>
          </p:txBody>
        </p:sp>
        <p:sp>
          <p:nvSpPr>
            <p:cNvPr id="9" name="LINJE"/>
            <p:cNvSpPr/>
            <p:nvPr userDrawn="1"/>
          </p:nvSpPr>
          <p:spPr>
            <a:xfrm>
              <a:off x="3160200" y="622105"/>
              <a:ext cx="5871600" cy="25200"/>
            </a:xfrm>
            <a:prstGeom prst="rect">
              <a:avLst/>
            </a:prstGeom>
            <a:solidFill>
              <a:srgbClr val="3B63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429465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5830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87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emf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5.emf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887946"/>
            <a:ext cx="9001711" cy="926662"/>
          </a:xfrm>
          <a:prstGeom prst="rect">
            <a:avLst/>
          </a:prstGeom>
          <a:blipFill dpi="0" rotWithShape="1">
            <a:blip r:embed="rId15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2319687"/>
            <a:ext cx="9001711" cy="38010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2" y="62557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2557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2557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dirty="0" err="1">
                <a:solidFill>
                  <a:schemeClr val="tx2"/>
                </a:solidFill>
              </a:rPr>
              <a:t>Klikk</a:t>
            </a:r>
            <a:r>
              <a:rPr lang="en-GB" sz="2000" baseline="0" dirty="0">
                <a:solidFill>
                  <a:schemeClr val="tx2"/>
                </a:solidFill>
              </a:rPr>
              <a:t> for å </a:t>
            </a:r>
            <a:r>
              <a:rPr lang="en-GB" sz="2000" baseline="0" dirty="0" err="1">
                <a:solidFill>
                  <a:schemeClr val="tx2"/>
                </a:solidFill>
              </a:rPr>
              <a:t>redigere</a:t>
            </a:r>
            <a:r>
              <a:rPr lang="en-GB" sz="2000" baseline="0" dirty="0">
                <a:solidFill>
                  <a:schemeClr val="tx2"/>
                </a:solidFill>
              </a:rPr>
              <a:t> </a:t>
            </a:r>
            <a:r>
              <a:rPr lang="en-GB" sz="2000" baseline="0" dirty="0" err="1">
                <a:solidFill>
                  <a:schemeClr val="tx2"/>
                </a:solidFill>
              </a:rPr>
              <a:t>tekst</a:t>
            </a:r>
            <a:endParaRPr lang="en-GB" sz="2000" dirty="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9" name="sinteflogo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1" r:id="rId3"/>
    <p:sldLayoutId id="2147483676" r:id="rId4"/>
    <p:sldLayoutId id="2147483651" r:id="rId5"/>
    <p:sldLayoutId id="2147483656" r:id="rId6"/>
    <p:sldLayoutId id="2147483673" r:id="rId7"/>
    <p:sldLayoutId id="2147483657" r:id="rId8"/>
    <p:sldLayoutId id="2147483652" r:id="rId9"/>
    <p:sldLayoutId id="2147483679" r:id="rId10"/>
    <p:sldLayoutId id="2147483653" r:id="rId11"/>
    <p:sldLayoutId id="2147483654" r:id="rId12"/>
    <p:sldLayoutId id="2147483655" r:id="rId13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887946"/>
            <a:ext cx="9001711" cy="926662"/>
          </a:xfrm>
          <a:prstGeom prst="rect">
            <a:avLst/>
          </a:prstGeom>
          <a:blipFill dpi="0" rotWithShape="1">
            <a:blip r:embed="rId15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2700338"/>
            <a:ext cx="9001711" cy="34204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1" y="62557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2557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2557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244093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dirty="0" err="1">
                <a:solidFill>
                  <a:schemeClr val="tx2"/>
                </a:solidFill>
              </a:rPr>
              <a:t>Klikk</a:t>
            </a:r>
            <a:r>
              <a:rPr lang="en-GB" sz="2000" baseline="0" dirty="0">
                <a:solidFill>
                  <a:schemeClr val="tx2"/>
                </a:solidFill>
              </a:rPr>
              <a:t> for å </a:t>
            </a:r>
            <a:r>
              <a:rPr lang="en-GB" sz="2000" baseline="0" dirty="0" err="1">
                <a:solidFill>
                  <a:schemeClr val="tx2"/>
                </a:solidFill>
              </a:rPr>
              <a:t>redigere</a:t>
            </a:r>
            <a:r>
              <a:rPr lang="en-GB" sz="2000" baseline="0" dirty="0">
                <a:solidFill>
                  <a:schemeClr val="tx2"/>
                </a:solidFill>
              </a:rPr>
              <a:t> </a:t>
            </a:r>
            <a:r>
              <a:rPr lang="en-GB" sz="2000" baseline="0" dirty="0" err="1">
                <a:solidFill>
                  <a:schemeClr val="tx2"/>
                </a:solidFill>
              </a:rPr>
              <a:t>tekst</a:t>
            </a:r>
            <a:endParaRPr lang="en-GB" sz="2000" dirty="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314406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20" name="sinteflogo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41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61" r:id="rId2"/>
    <p:sldLayoutId id="2147483663" r:id="rId3"/>
    <p:sldLayoutId id="2147483674" r:id="rId4"/>
    <p:sldLayoutId id="2147483664" r:id="rId5"/>
    <p:sldLayoutId id="2147483666" r:id="rId6"/>
    <p:sldLayoutId id="2147483680" r:id="rId7"/>
    <p:sldLayoutId id="2147483667" r:id="rId8"/>
    <p:sldLayoutId id="2147483672" r:id="rId9"/>
    <p:sldLayoutId id="2147483675" r:id="rId10"/>
    <p:sldLayoutId id="2147483677" r:id="rId11"/>
    <p:sldLayoutId id="2147483668" r:id="rId12"/>
    <p:sldLayoutId id="2147483669" r:id="rId13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A1B06F9-9D96-4B0E-AF14-872FC5D895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B519A9-9968-4CB2-96C2-8A91D816F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7696" y="3571347"/>
            <a:ext cx="6769286" cy="2489469"/>
          </a:xfrm>
        </p:spPr>
        <p:txBody>
          <a:bodyPr/>
          <a:lstStyle/>
          <a:p>
            <a:r>
              <a:rPr lang="nb-NO" dirty="0"/>
              <a:t>MOLCAR WP1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DE947-D332-4E69-AAE6-5774D578B0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SINTEF and WUT 2023 13</a:t>
            </a:r>
            <a:r>
              <a:rPr lang="en-GB" baseline="30000" dirty="0"/>
              <a:t>th</a:t>
            </a:r>
            <a:r>
              <a:rPr lang="en-GB" dirty="0"/>
              <a:t> Visiting Warsaw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5491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3A53B-2777-4148-8FED-85758AF6D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zh-CN" dirty="0"/>
              <a:t>WP</a:t>
            </a:r>
            <a:r>
              <a:rPr lang="en-GB" altLang="zh-CN" dirty="0"/>
              <a:t>1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4B364-4CC9-48D5-A9DB-2D4246F7A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1" y="1995837"/>
            <a:ext cx="11009219" cy="3801079"/>
          </a:xfrm>
        </p:spPr>
        <p:txBody>
          <a:bodyPr/>
          <a:lstStyle/>
          <a:p>
            <a:r>
              <a:rPr lang="en-GB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Task 1.1:</a:t>
            </a:r>
            <a:r>
              <a:rPr lang="en-GB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Material screening of solid oxide ion conducting support materials. </a:t>
            </a: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GB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Task 1.2: </a:t>
            </a:r>
            <a:r>
              <a:rPr lang="en-GB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Novel oxides or carbonates can be dissolved into molten carbonates which can increases the oxide ion conductivity contributions.</a:t>
            </a: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Task 1.3: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Manufacturing of composite membranes. </a:t>
            </a: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Task 1.4: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Electrical and electrochemical characterization of new designed membranes.</a:t>
            </a:r>
            <a:endParaRPr lang="nb-NO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BD6A1-AF0C-4279-A459-FD592D1CF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4174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FB427-D51B-45B0-AB42-B3A38FE7A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Material screening: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84E876-66FE-4BE7-B97F-D24E9B19F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3</a:t>
            </a:fld>
            <a:endParaRPr 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F66B54-0889-A94C-EDA7-92194A98A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82" y="1814608"/>
            <a:ext cx="9820275" cy="466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78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DC0A-11B0-4ECE-AFE1-E62DD961F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93" y="417552"/>
            <a:ext cx="9001711" cy="926662"/>
          </a:xfrm>
        </p:spPr>
        <p:txBody>
          <a:bodyPr/>
          <a:lstStyle/>
          <a:p>
            <a:r>
              <a:rPr lang="en-GB" dirty="0"/>
              <a:t>Ba-BNT and LNT 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DFCBC-0121-49CB-A45A-A38C69454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4</a:t>
            </a:fld>
            <a:endParaRPr lang="nb-NO"/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98DB8094-D1A4-4C28-B41A-1604B79F468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1" t="35327" r="23485" b="45606"/>
          <a:stretch/>
        </p:blipFill>
        <p:spPr bwMode="auto">
          <a:xfrm>
            <a:off x="3168199" y="1344214"/>
            <a:ext cx="3559175" cy="7715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03B754A4-79DD-4D0E-9BBC-ABF180CDC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5754" y="13442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3D61BA-EC51-4878-A579-F966F96A99E1}"/>
              </a:ext>
            </a:extLst>
          </p:cNvPr>
          <p:cNvSpPr txBox="1"/>
          <p:nvPr/>
        </p:nvSpPr>
        <p:spPr>
          <a:xfrm>
            <a:off x="613493" y="1535660"/>
            <a:ext cx="2213426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Solid state synthesis </a:t>
            </a:r>
          </a:p>
          <a:p>
            <a:endParaRPr lang="nb-NO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17652E-7F9D-DFB6-4153-55DCBD01FD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20" y="2181734"/>
            <a:ext cx="9333230" cy="4637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6013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BB65A-B251-4CEA-9205-77BB61D73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Ba-BNT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B60AF-F9DC-4CBC-A0DF-8D790B45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5</a:t>
            </a:fld>
            <a:endParaRPr lang="nb-NO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5A71348-E42F-4D5E-AD27-D28112025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181460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3" name="Obraz 9">
            <a:extLst>
              <a:ext uri="{FF2B5EF4-FFF2-40B4-BE49-F238E27FC236}">
                <a16:creationId xmlns:a16="http://schemas.microsoft.com/office/drawing/2014/main" id="{E4160658-42FD-FEE4-76AF-FB03766AD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1961832"/>
            <a:ext cx="9965060" cy="4696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68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E52A-4A45-FEBB-0365-FAF192FB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Sample fabrication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F4223-C290-A35A-6514-A3B63B399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6</a:t>
            </a:fld>
            <a:endParaRPr lang="nb-NO"/>
          </a:p>
        </p:txBody>
      </p:sp>
      <p:pic>
        <p:nvPicPr>
          <p:cNvPr id="5" name="Obraz 34">
            <a:extLst>
              <a:ext uri="{FF2B5EF4-FFF2-40B4-BE49-F238E27FC236}">
                <a16:creationId xmlns:a16="http://schemas.microsoft.com/office/drawing/2014/main" id="{7249CFF7-7E0B-EC4C-0726-4DD6CEAE7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86" y="1401810"/>
            <a:ext cx="7524522" cy="2979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1" descr="Obraz zawierający wewnątrz&#10;&#10;Opis wygenerowany automatycznie">
            <a:extLst>
              <a:ext uri="{FF2B5EF4-FFF2-40B4-BE49-F238E27FC236}">
                <a16:creationId xmlns:a16="http://schemas.microsoft.com/office/drawing/2014/main" id="{D375BDD9-B5E5-1D83-763B-59C3784958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67826" y="925868"/>
            <a:ext cx="2575326" cy="25031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az 60" descr="Obraz zawierający tekst, wewnątrz&#10;&#10;Opis wygenerowany automatycznie">
            <a:extLst>
              <a:ext uri="{FF2B5EF4-FFF2-40B4-BE49-F238E27FC236}">
                <a16:creationId xmlns:a16="http://schemas.microsoft.com/office/drawing/2014/main" id="{9FEC9AAB-290E-AAA8-1655-32D3D7C542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62604" y="3593053"/>
            <a:ext cx="2985770" cy="1450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az 15" descr="Obraz zawierający tekst&#10;&#10;Opis wygenerowany automatycznie">
            <a:extLst>
              <a:ext uri="{FF2B5EF4-FFF2-40B4-BE49-F238E27FC236}">
                <a16:creationId xmlns:a16="http://schemas.microsoft.com/office/drawing/2014/main" id="{F1A624C6-BF2F-9FEF-40EE-6466A321D2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3707" y="4821865"/>
            <a:ext cx="2940685" cy="16554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az 45" descr="Obraz zawierający podłoże, wewnątrz, biały&#10;&#10;Opis wygenerowany automatycznie">
            <a:extLst>
              <a:ext uri="{FF2B5EF4-FFF2-40B4-BE49-F238E27FC236}">
                <a16:creationId xmlns:a16="http://schemas.microsoft.com/office/drawing/2014/main" id="{B3E3BEE7-9CE8-B872-9C55-AE7A858FFF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74848" y="4657812"/>
            <a:ext cx="2573526" cy="1447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AutoShape 2">
            <a:extLst>
              <a:ext uri="{FF2B5EF4-FFF2-40B4-BE49-F238E27FC236}">
                <a16:creationId xmlns:a16="http://schemas.microsoft.com/office/drawing/2014/main" id="{82808BCD-F3E4-431E-34FF-B218C3CC21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B2558B3-47AD-0D65-FA14-C906D54BA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898803" y="4415444"/>
            <a:ext cx="1537291" cy="20814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085655-DFC6-0C19-059D-68004145C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6428" y="4528047"/>
            <a:ext cx="1398241" cy="18562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F22FED0-3268-E5C5-C95B-0B2325AC49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791" y="4343601"/>
            <a:ext cx="1593932" cy="213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67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8701-B791-5DDC-6CEF-DBD193699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90" y="417552"/>
            <a:ext cx="9001711" cy="926662"/>
          </a:xfrm>
        </p:spPr>
        <p:txBody>
          <a:bodyPr/>
          <a:lstStyle/>
          <a:p>
            <a:r>
              <a:rPr lang="en-GB" dirty="0"/>
              <a:t>Testing cell setup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6CA9A-75B5-5E0D-C1C3-67AD807B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7</a:t>
            </a:fld>
            <a:endParaRPr lang="nb-NO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FE0187D-8D5C-9B12-4776-59FFE554C4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4" y="1954005"/>
            <a:ext cx="6868818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35" descr="Obraz zawierający wewnątrz&#10;&#10;Opis wygenerowany automatycznie">
            <a:extLst>
              <a:ext uri="{FF2B5EF4-FFF2-40B4-BE49-F238E27FC236}">
                <a16:creationId xmlns:a16="http://schemas.microsoft.com/office/drawing/2014/main" id="{EB668A91-8BAF-987E-3FCC-7F3000E687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409"/>
          <a:stretch/>
        </p:blipFill>
        <p:spPr bwMode="auto">
          <a:xfrm>
            <a:off x="8047073" y="1344214"/>
            <a:ext cx="3685840" cy="5155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8356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8E037-BDC3-6149-ADD9-B3B7B8DFB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99" y="512596"/>
            <a:ext cx="9001711" cy="934411"/>
          </a:xfrm>
        </p:spPr>
        <p:txBody>
          <a:bodyPr/>
          <a:lstStyle/>
          <a:p>
            <a:r>
              <a:rPr lang="en-GB" dirty="0"/>
              <a:t>Impedance study – YSZ reference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070D8-1EB0-A4EC-5625-9D9BFC344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8</a:t>
            </a:fld>
            <a:endParaRPr lang="nb-NO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E2874E5-1474-D04A-EF1F-7830A5140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899" y="30003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AC6CC66-F404-B61E-D8CA-A19B615915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322345"/>
              </p:ext>
            </p:extLst>
          </p:nvPr>
        </p:nvGraphicFramePr>
        <p:xfrm>
          <a:off x="102669" y="1612163"/>
          <a:ext cx="4882403" cy="3446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140770" imgH="2223157" progId="Origin50.Graph">
                  <p:embed/>
                </p:oleObj>
              </mc:Choice>
              <mc:Fallback>
                <p:oleObj name="Graph" r:id="rId2" imgW="3140770" imgH="2223157" progId="Origin50.Graph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AC6CC66-F404-B61E-D8CA-A19B615915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69" y="1612163"/>
                        <a:ext cx="4882403" cy="34464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46A6AD21-19B7-633C-C383-BEF617E62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04055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E0014A9-B6A7-D1B6-9427-811A7C8994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225293"/>
              </p:ext>
            </p:extLst>
          </p:nvPr>
        </p:nvGraphicFramePr>
        <p:xfrm>
          <a:off x="4105376" y="1612163"/>
          <a:ext cx="4867109" cy="3446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140770" imgH="2223157" progId="Origin50.Graph">
                  <p:embed/>
                </p:oleObj>
              </mc:Choice>
              <mc:Fallback>
                <p:oleObj name="Graph" r:id="rId4" imgW="3140770" imgH="2223157" progId="Origin50.Graph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E0014A9-B6A7-D1B6-9427-811A7C8994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5376" y="1612163"/>
                        <a:ext cx="4867109" cy="34464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96F9C3F9-402E-FFC4-A59C-0A7D27F8C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1473" y="16121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ECB62567-39BD-19D3-2FD6-028EAEDEC3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193510"/>
              </p:ext>
            </p:extLst>
          </p:nvPr>
        </p:nvGraphicFramePr>
        <p:xfrm>
          <a:off x="8020110" y="1612162"/>
          <a:ext cx="4747050" cy="335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3140770" imgH="2223157" progId="Origin50.Graph">
                  <p:embed/>
                </p:oleObj>
              </mc:Choice>
              <mc:Fallback>
                <p:oleObj name="Graph" r:id="rId6" imgW="3140770" imgH="2223157" progId="Origin50.Graph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ECB62567-39BD-19D3-2FD6-028EAEDEC3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0110" y="1612162"/>
                        <a:ext cx="4747050" cy="3358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753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29141 0.0354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70" y="1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16334E-17 L -0.35247 0.0342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1" y="381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AEB6C-7087-0962-728A-357B83BCF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Impedance study – LNT-temperature 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4B7B1-123E-C723-9EB7-59E16BA19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9</a:t>
            </a:fld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8B6BE-7030-7000-61EB-7CC64CB7B2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14" y="1938074"/>
            <a:ext cx="9843957" cy="466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332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920C-34DE-5E7B-0C6B-07FAA01B3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Impedance study – LNT-O</a:t>
            </a:r>
            <a:r>
              <a:rPr lang="en-GB" baseline="-25000" dirty="0"/>
              <a:t>2</a:t>
            </a:r>
            <a:r>
              <a:rPr lang="en-GB" dirty="0"/>
              <a:t>% 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AECB3-6C24-239E-83E3-17CF698F1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10</a:t>
            </a:fld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6D088E-9121-BB9E-D700-263AB9F777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45" y="2134552"/>
            <a:ext cx="9809480" cy="45287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6533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A8138-9B79-7148-338F-764AD9940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Impedance study – LNT-CO</a:t>
            </a:r>
            <a:r>
              <a:rPr lang="en-GB" baseline="-25000" dirty="0"/>
              <a:t>2</a:t>
            </a:r>
            <a:r>
              <a:rPr lang="en-GB" dirty="0"/>
              <a:t>% 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4747A-0897-6510-BA58-86FF7DF6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11</a:t>
            </a:fld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1A2AC7-FFC7-730A-E40D-D443BB561D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4" y="2045136"/>
            <a:ext cx="9895205" cy="46340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3270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CD934-EC64-655E-FCD0-17B8994F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Impedance study – LNT-discharge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D91DE-A5B6-D1A8-E250-D3802B536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12</a:t>
            </a:fld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FF67B8-D66E-F5BE-EBC6-315EE92F6F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82" y="2073910"/>
            <a:ext cx="9942418" cy="4701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8023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3338-6E89-2213-7EA4-A1619961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study – LNT-discharge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C58B3-1443-A908-C8F4-3EC763D41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13</a:t>
            </a:fld>
            <a:endParaRPr 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C2BBA1-5BB9-6B48-8624-24696610D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99" y="1899074"/>
            <a:ext cx="10414571" cy="476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27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ABEF-40C4-CCF9-19AC-C64E11F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study – </a:t>
            </a:r>
            <a:r>
              <a:rPr lang="en-GB" dirty="0" err="1"/>
              <a:t>LNT,Ba</a:t>
            </a:r>
            <a:r>
              <a:rPr lang="en-GB" dirty="0"/>
              <a:t>-BNT comparison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FDEEE-2767-A8CD-AD24-CC881CE1B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14</a:t>
            </a:fld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07950-76DC-9299-AA26-C425466DE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82" y="2044238"/>
            <a:ext cx="9942418" cy="4396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9904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5DCDC-A48A-0E36-3209-7FED7C8C9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884071"/>
            <a:ext cx="9811789" cy="934411"/>
          </a:xfrm>
        </p:spPr>
        <p:txBody>
          <a:bodyPr/>
          <a:lstStyle/>
          <a:p>
            <a:r>
              <a:rPr lang="en-GB" dirty="0"/>
              <a:t>IV of BNT and LNT samples (larger cells)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2A874-77E1-067B-7096-3A5BAC411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15</a:t>
            </a:fld>
            <a:endParaRPr lang="nb-NO"/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03D0200F-BAEC-4502-5E5B-97B9332B4E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385" y="2155132"/>
            <a:ext cx="5367833" cy="380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1">
            <a:extLst>
              <a:ext uri="{FF2B5EF4-FFF2-40B4-BE49-F238E27FC236}">
                <a16:creationId xmlns:a16="http://schemas.microsoft.com/office/drawing/2014/main" id="{5BDE169C-A812-8C7D-E7DD-4D9E0D23E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3590" y="2155132"/>
            <a:ext cx="5373662" cy="380734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185A1B-97D1-AABE-B39C-6961CD2CDA7C}"/>
              </a:ext>
            </a:extLst>
          </p:cNvPr>
          <p:cNvSpPr txBox="1"/>
          <p:nvPr/>
        </p:nvSpPr>
        <p:spPr>
          <a:xfrm>
            <a:off x="2122715" y="6096000"/>
            <a:ext cx="83820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BNT</a:t>
            </a:r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55BFE4-72EF-D418-4A17-89FBFBA7FA59}"/>
              </a:ext>
            </a:extLst>
          </p:cNvPr>
          <p:cNvSpPr txBox="1"/>
          <p:nvPr/>
        </p:nvSpPr>
        <p:spPr>
          <a:xfrm>
            <a:off x="8469086" y="6084204"/>
            <a:ext cx="83820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4428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FA2F4-D775-07CD-993D-C08E66E3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out put for YSZ reference sample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95D044-EBE1-B8B8-6ED6-B8C660274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16</a:t>
            </a:fld>
            <a:endParaRPr lang="nb-NO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ED49AAE-5931-D67E-9744-F4955C91BB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2109426"/>
              </p:ext>
            </p:extLst>
          </p:nvPr>
        </p:nvGraphicFramePr>
        <p:xfrm>
          <a:off x="1728320" y="1817923"/>
          <a:ext cx="7887318" cy="4600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3518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38F16-C4E9-435B-AACF-D137862A5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17</a:t>
            </a:fld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ACD5A81-8883-442F-B889-1353E226DDB8}"/>
              </a:ext>
            </a:extLst>
          </p:cNvPr>
          <p:cNvSpPr txBox="1">
            <a:spLocks/>
          </p:cNvSpPr>
          <p:nvPr/>
        </p:nvSpPr>
        <p:spPr>
          <a:xfrm>
            <a:off x="954182" y="868896"/>
            <a:ext cx="9001711" cy="9266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>
            <a:lvl1pPr algn="l" defTabSz="91453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3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Oxides addition for electrolytes</a:t>
            </a:r>
            <a:endParaRPr lang="nb-NO" dirty="0"/>
          </a:p>
        </p:txBody>
      </p:sp>
      <p:pic>
        <p:nvPicPr>
          <p:cNvPr id="2" name="Obraz 12" descr="Obraz zawierający tekst, wewnątrz, biały, brudne&#10;&#10;Opis wygenerowany automatycznie">
            <a:extLst>
              <a:ext uri="{FF2B5EF4-FFF2-40B4-BE49-F238E27FC236}">
                <a16:creationId xmlns:a16="http://schemas.microsoft.com/office/drawing/2014/main" id="{F8045559-3D90-6D9C-BC54-091D067C98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1" r="23478"/>
          <a:stretch/>
        </p:blipFill>
        <p:spPr bwMode="auto">
          <a:xfrm rot="5400000">
            <a:off x="1272165" y="2179266"/>
            <a:ext cx="3236595" cy="2889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Obraz 11" descr="Obraz zawierający wewnątrz, toaleta, biały, otwarte&#10;&#10;Opis wygenerowany automatycznie">
            <a:extLst>
              <a:ext uri="{FF2B5EF4-FFF2-40B4-BE49-F238E27FC236}">
                <a16:creationId xmlns:a16="http://schemas.microsoft.com/office/drawing/2014/main" id="{E97872AD-8025-8C84-186A-216FE5748C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8" r="9458"/>
          <a:stretch/>
        </p:blipFill>
        <p:spPr bwMode="auto">
          <a:xfrm rot="16200000">
            <a:off x="4696959" y="2386882"/>
            <a:ext cx="3306500" cy="23996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az 55" descr="Obraz zawierający wewnątrz, brudne, masło&#10;&#10;Opis wygenerowany automatycznie">
            <a:extLst>
              <a:ext uri="{FF2B5EF4-FFF2-40B4-BE49-F238E27FC236}">
                <a16:creationId xmlns:a16="http://schemas.microsoft.com/office/drawing/2014/main" id="{20284250-1DFC-0F13-DD8D-DFE13C2E95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20713"/>
          <a:stretch/>
        </p:blipFill>
        <p:spPr bwMode="auto">
          <a:xfrm rot="5400000">
            <a:off x="8012224" y="2269087"/>
            <a:ext cx="3269574" cy="26721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CA9944-54C5-73AB-C9F5-D5402B45ECE9}"/>
              </a:ext>
            </a:extLst>
          </p:cNvPr>
          <p:cNvSpPr txBox="1"/>
          <p:nvPr/>
        </p:nvSpPr>
        <p:spPr>
          <a:xfrm>
            <a:off x="2669569" y="5408637"/>
            <a:ext cx="1736333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</a:t>
            </a:r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724E93-EF93-8DAC-822F-56374F93EB41}"/>
              </a:ext>
            </a:extLst>
          </p:cNvPr>
          <p:cNvSpPr txBox="1"/>
          <p:nvPr/>
        </p:nvSpPr>
        <p:spPr>
          <a:xfrm>
            <a:off x="6096000" y="5408637"/>
            <a:ext cx="1736333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92D658-94A0-EA60-31A6-3399B400C469}"/>
              </a:ext>
            </a:extLst>
          </p:cNvPr>
          <p:cNvSpPr txBox="1"/>
          <p:nvPr/>
        </p:nvSpPr>
        <p:spPr>
          <a:xfrm>
            <a:off x="9476197" y="5445303"/>
            <a:ext cx="1736333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Pr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5216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F782C-8852-C3BE-3A80-1817072A6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99" y="71110"/>
            <a:ext cx="10643051" cy="1596130"/>
          </a:xfrm>
        </p:spPr>
        <p:txBody>
          <a:bodyPr/>
          <a:lstStyle/>
          <a:p>
            <a:r>
              <a:rPr lang="en-GB" dirty="0"/>
              <a:t>Measurement data of cell performance for different electrolytes  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2B684-522E-54F3-AAE4-5D161AE9C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18</a:t>
            </a:fld>
            <a:endParaRPr lang="nb-NO"/>
          </a:p>
        </p:txBody>
      </p:sp>
      <p:pic>
        <p:nvPicPr>
          <p:cNvPr id="5" name="Obraz 47">
            <a:extLst>
              <a:ext uri="{FF2B5EF4-FFF2-40B4-BE49-F238E27FC236}">
                <a16:creationId xmlns:a16="http://schemas.microsoft.com/office/drawing/2014/main" id="{28438F73-0DB2-4E85-29B1-BFD10BACBA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08" y="3592038"/>
            <a:ext cx="4924571" cy="3193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33">
            <a:extLst>
              <a:ext uri="{FF2B5EF4-FFF2-40B4-BE49-F238E27FC236}">
                <a16:creationId xmlns:a16="http://schemas.microsoft.com/office/drawing/2014/main" id="{C9A8163C-CB32-C762-7296-B603A4889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983" y="2396126"/>
            <a:ext cx="5457190" cy="3295650"/>
          </a:xfrm>
          <a:prstGeom prst="rect">
            <a:avLst/>
          </a:prstGeom>
        </p:spPr>
      </p:pic>
      <p:pic>
        <p:nvPicPr>
          <p:cNvPr id="7" name="Obraz 49">
            <a:extLst>
              <a:ext uri="{FF2B5EF4-FFF2-40B4-BE49-F238E27FC236}">
                <a16:creationId xmlns:a16="http://schemas.microsoft.com/office/drawing/2014/main" id="{743FA8EA-2826-6779-F1F6-F48E7C136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029" y="1499997"/>
            <a:ext cx="4410864" cy="286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50">
            <a:extLst>
              <a:ext uri="{FF2B5EF4-FFF2-40B4-BE49-F238E27FC236}">
                <a16:creationId xmlns:a16="http://schemas.microsoft.com/office/drawing/2014/main" id="{7BFF4AFF-1E0D-36B4-0555-C126F63B11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428" y="2930357"/>
            <a:ext cx="4924572" cy="3193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3390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98AA1-FEA9-C443-1480-02A8CFC0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B45A3-1364-3AD7-3B30-F72537CAA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19</a:t>
            </a:fld>
            <a:endParaRPr lang="nb-NO"/>
          </a:p>
        </p:txBody>
      </p:sp>
      <p:pic>
        <p:nvPicPr>
          <p:cNvPr id="5" name="Obraz 729426451">
            <a:extLst>
              <a:ext uri="{FF2B5EF4-FFF2-40B4-BE49-F238E27FC236}">
                <a16:creationId xmlns:a16="http://schemas.microsoft.com/office/drawing/2014/main" id="{C1EA2634-20C6-EDD4-6FA8-6171F3685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87" y="286701"/>
            <a:ext cx="4989213" cy="3355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18" descr="Chart&#10;&#10;Description automatically generated">
            <a:extLst>
              <a:ext uri="{FF2B5EF4-FFF2-40B4-BE49-F238E27FC236}">
                <a16:creationId xmlns:a16="http://schemas.microsoft.com/office/drawing/2014/main" id="{026C5906-4A59-3841-9062-D92EF7D33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52" y="357544"/>
            <a:ext cx="5575952" cy="3284222"/>
          </a:xfrm>
          <a:prstGeom prst="rect">
            <a:avLst/>
          </a:prstGeom>
        </p:spPr>
      </p:pic>
      <p:pic>
        <p:nvPicPr>
          <p:cNvPr id="8" name="Obraz 63">
            <a:extLst>
              <a:ext uri="{FF2B5EF4-FFF2-40B4-BE49-F238E27FC236}">
                <a16:creationId xmlns:a16="http://schemas.microsoft.com/office/drawing/2014/main" id="{04B50E1C-8883-7BBB-287E-0AC75B3E12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96" y="3641766"/>
            <a:ext cx="4782553" cy="321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az 729426433">
            <a:extLst>
              <a:ext uri="{FF2B5EF4-FFF2-40B4-BE49-F238E27FC236}">
                <a16:creationId xmlns:a16="http://schemas.microsoft.com/office/drawing/2014/main" id="{598BB413-F22A-2EDE-86EC-DE2215063B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853" y="3641766"/>
            <a:ext cx="4782553" cy="32161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3587B7-CBEE-83E1-4F03-5E2AA84066A4}"/>
              </a:ext>
            </a:extLst>
          </p:cNvPr>
          <p:cNvSpPr txBox="1"/>
          <p:nvPr/>
        </p:nvSpPr>
        <p:spPr>
          <a:xfrm>
            <a:off x="1295400" y="609600"/>
            <a:ext cx="83820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Ref.</a:t>
            </a:r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D4A234-DFC8-2C92-12F4-0E015D35D57C}"/>
              </a:ext>
            </a:extLst>
          </p:cNvPr>
          <p:cNvSpPr txBox="1"/>
          <p:nvPr/>
        </p:nvSpPr>
        <p:spPr>
          <a:xfrm>
            <a:off x="10485206" y="528117"/>
            <a:ext cx="83820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</a:t>
            </a:r>
            <a:endParaRPr lang="nb-NO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C50062-6DC7-1E0F-0102-32BFEC7C71B0}"/>
              </a:ext>
            </a:extLst>
          </p:cNvPr>
          <p:cNvSpPr txBox="1"/>
          <p:nvPr/>
        </p:nvSpPr>
        <p:spPr>
          <a:xfrm>
            <a:off x="1295400" y="3898791"/>
            <a:ext cx="83820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</a:t>
            </a:r>
            <a:endParaRPr lang="nb-NO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71A49E-0695-ABDA-954F-74464AAC1A22}"/>
              </a:ext>
            </a:extLst>
          </p:cNvPr>
          <p:cNvSpPr txBox="1"/>
          <p:nvPr/>
        </p:nvSpPr>
        <p:spPr>
          <a:xfrm>
            <a:off x="10477500" y="3996941"/>
            <a:ext cx="83820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Pr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3296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DA6A8-B0D9-1F60-0FC8-40AE5EEA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99" y="136939"/>
            <a:ext cx="9001711" cy="926662"/>
          </a:xfrm>
        </p:spPr>
        <p:txBody>
          <a:bodyPr/>
          <a:lstStyle/>
          <a:p>
            <a:r>
              <a:rPr lang="en-GB" dirty="0"/>
              <a:t>IV comparison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A6751-9B8A-4620-3B2A-570B8E9C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20</a:t>
            </a:fld>
            <a:endParaRPr lang="nb-NO"/>
          </a:p>
        </p:txBody>
      </p:sp>
      <p:pic>
        <p:nvPicPr>
          <p:cNvPr id="5" name="Obraz 729426437" descr="Obraz zawierający wykres&#10;&#10;Opis wygenerowany automatycznie">
            <a:extLst>
              <a:ext uri="{FF2B5EF4-FFF2-40B4-BE49-F238E27FC236}">
                <a16:creationId xmlns:a16="http://schemas.microsoft.com/office/drawing/2014/main" id="{14AC4D33-54A1-2BBC-126D-C228493866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621" y="1063601"/>
            <a:ext cx="8279251" cy="5557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073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3D545-228A-B1F9-E0C5-87F071486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056" y="71949"/>
            <a:ext cx="10028243" cy="1596130"/>
          </a:xfrm>
        </p:spPr>
        <p:txBody>
          <a:bodyPr/>
          <a:lstStyle/>
          <a:p>
            <a:r>
              <a:rPr lang="en-GB" dirty="0"/>
              <a:t>Cross-validation of YSZ supported sample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B88AA-E43F-953A-383E-A7AF1CCA6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21</a:t>
            </a:fld>
            <a:endParaRPr lang="nb-NO"/>
          </a:p>
        </p:txBody>
      </p:sp>
      <p:pic>
        <p:nvPicPr>
          <p:cNvPr id="5" name="Obraz 6">
            <a:extLst>
              <a:ext uri="{FF2B5EF4-FFF2-40B4-BE49-F238E27FC236}">
                <a16:creationId xmlns:a16="http://schemas.microsoft.com/office/drawing/2014/main" id="{93ED9E15-B271-F7B0-BB6B-00379190C3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1493" y="1922593"/>
            <a:ext cx="7021280" cy="46518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1719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694F5-EE4D-F9C4-469C-FB9EEF62A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553212"/>
            <a:ext cx="10108115" cy="1596130"/>
          </a:xfrm>
        </p:spPr>
        <p:txBody>
          <a:bodyPr/>
          <a:lstStyle/>
          <a:p>
            <a:r>
              <a:rPr lang="en-GB" dirty="0"/>
              <a:t>Cross-validation of YSZ supported sample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0B290-63C2-1002-1F91-92C022CF3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22</a:t>
            </a:fld>
            <a:endParaRPr lang="nb-NO"/>
          </a:p>
        </p:txBody>
      </p:sp>
      <p:pic>
        <p:nvPicPr>
          <p:cNvPr id="5" name="Obraz 8">
            <a:extLst>
              <a:ext uri="{FF2B5EF4-FFF2-40B4-BE49-F238E27FC236}">
                <a16:creationId xmlns:a16="http://schemas.microsoft.com/office/drawing/2014/main" id="{84F81FF3-1C81-4F77-904E-A4C71D1EA7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899" y="2144077"/>
            <a:ext cx="9985586" cy="4296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783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78C4F-1ED4-9541-0411-F78094CEF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Durability studies - discharge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33AC5-2B55-5856-9C9E-08506579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23</a:t>
            </a:fld>
            <a:endParaRPr lang="nb-NO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02913C6-1499-43C2-658F-A503182CC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86" y="1814608"/>
            <a:ext cx="5529127" cy="39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8">
            <a:extLst>
              <a:ext uri="{FF2B5EF4-FFF2-40B4-BE49-F238E27FC236}">
                <a16:creationId xmlns:a16="http://schemas.microsoft.com/office/drawing/2014/main" id="{81C18BF7-0634-36CD-7D6F-BE0F8B93EF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2938" y="1991306"/>
            <a:ext cx="5971162" cy="2569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0F96AE2-435A-7DC9-5D80-4D2E18C44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427" y="4657921"/>
            <a:ext cx="1935324" cy="173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7563010-A358-E978-E11D-9C936C22B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51" y="4657920"/>
            <a:ext cx="1949464" cy="173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D0BEF4FE-B574-41B8-098E-13ADEE648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095" y="4654156"/>
            <a:ext cx="1810658" cy="173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993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1F9CA-80F7-895A-6607-B9732069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Durability studies -OCV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7655F-7AB2-18AF-4007-4B78149D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24</a:t>
            </a:fld>
            <a:endParaRPr lang="nb-NO"/>
          </a:p>
        </p:txBody>
      </p:sp>
      <p:pic>
        <p:nvPicPr>
          <p:cNvPr id="5122" name="Picture 2" descr="Chart&#10;&#10;Description automatically generated">
            <a:extLst>
              <a:ext uri="{FF2B5EF4-FFF2-40B4-BE49-F238E27FC236}">
                <a16:creationId xmlns:a16="http://schemas.microsoft.com/office/drawing/2014/main" id="{7B80FCF9-CA46-F15C-880B-9C07C77BD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506" y="1944492"/>
            <a:ext cx="6977062" cy="468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637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211A9-43A3-469D-A3AA-27BAE05A2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Stability of BNT cell 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5CCBA-474A-4BF5-8B9F-EBAF1A650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25</a:t>
            </a:fld>
            <a:endParaRPr lang="nb-NO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8DED053-20ED-4DC6-8890-7B837A31FF5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6868711"/>
              </p:ext>
            </p:extLst>
          </p:nvPr>
        </p:nvGraphicFramePr>
        <p:xfrm>
          <a:off x="1700374" y="1680368"/>
          <a:ext cx="7509326" cy="5307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4276440" imgH="3022560" progId="Origin50.Graph">
                  <p:embed/>
                </p:oleObj>
              </mc:Choice>
              <mc:Fallback>
                <p:oleObj name="Graph" r:id="rId2" imgW="4276440" imgH="3022560" progId="Origin50.Graph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98DED053-20ED-4DC6-8890-7B837A31FF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00374" y="1680368"/>
                        <a:ext cx="7509326" cy="53072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2294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BCA4D-0B1C-CA44-F425-20F5C0D5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66D12-05C4-A65C-7E93-04BF7615B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311" y="1852488"/>
            <a:ext cx="9001711" cy="4587960"/>
          </a:xfrm>
        </p:spPr>
        <p:txBody>
          <a:bodyPr/>
          <a:lstStyle/>
          <a:p>
            <a:r>
              <a:rPr lang="en-GB" dirty="0"/>
              <a:t>Experimental observation of high performance of new solid matrix materials of BNT and LNT can be concluded in a small test cell, but not in larger cell configurations due to potentially gas cross over</a:t>
            </a:r>
          </a:p>
          <a:p>
            <a:r>
              <a:rPr lang="en-GB" dirty="0"/>
              <a:t>Oxides addition to the carbonates show lower performance of the cells but potentially extend the cell life time for reducing the electrode solubility</a:t>
            </a:r>
          </a:p>
          <a:p>
            <a:r>
              <a:rPr lang="en-GB" dirty="0"/>
              <a:t>Tape casting method can effectively make cell components with different chemical compositions</a:t>
            </a:r>
          </a:p>
          <a:p>
            <a:r>
              <a:rPr lang="en-GB" dirty="0"/>
              <a:t>Heavy corrosion of the stainless steel support plates were observed which prevent extended long term stability measurement  of the cells and could  be improved if better support materials were used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0C7D5-DFD8-9016-DA89-BA9190BCA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012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236736"/>
      </p:ext>
    </p:extLst>
  </p:cSld>
  <p:clrMapOvr>
    <a:masterClrMapping/>
  </p:clrMapOvr>
</p:sld>
</file>

<file path=ppt/theme/theme1.xml><?xml version="1.0" encoding="utf-8"?>
<a:theme xmlns:a="http://schemas.openxmlformats.org/drawingml/2006/main" name="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676D1FAD-FBF7-4F1B-9BBD-E2D4A311B57D}" vid="{F884FE9E-3A83-4DEC-9D4E-E8B92084A30D}"/>
    </a:ext>
  </a:extLst>
</a:theme>
</file>

<file path=ppt/theme/theme2.xml><?xml version="1.0" encoding="utf-8"?>
<a:theme xmlns:a="http://schemas.openxmlformats.org/drawingml/2006/main" name="SINTEF Mørk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676D1FAD-FBF7-4F1B-9BBD-E2D4A311B57D}" vid="{1DDE62B7-6BC5-4138-9EE4-C928A9BB5209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82121</TotalTime>
  <Words>376</Words>
  <Application>Microsoft Office PowerPoint</Application>
  <PresentationFormat>Widescreen</PresentationFormat>
  <Paragraphs>80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Times New Roman</vt:lpstr>
      <vt:lpstr>SINTEF Lys</vt:lpstr>
      <vt:lpstr>SINTEF Mørk</vt:lpstr>
      <vt:lpstr>Graph</vt:lpstr>
      <vt:lpstr>Origin Graph</vt:lpstr>
      <vt:lpstr>MOLCAR WP1</vt:lpstr>
      <vt:lpstr>WP1</vt:lpstr>
      <vt:lpstr>Material screening:</vt:lpstr>
      <vt:lpstr>Ba-BNT and LNT </vt:lpstr>
      <vt:lpstr>Ba-BNT</vt:lpstr>
      <vt:lpstr>Sample fabrication</vt:lpstr>
      <vt:lpstr>Testing cell setup</vt:lpstr>
      <vt:lpstr>Impedance study – YSZ reference</vt:lpstr>
      <vt:lpstr>Impedance study – LNT-temperature </vt:lpstr>
      <vt:lpstr>Impedance study – LNT-O2% </vt:lpstr>
      <vt:lpstr>Impedance study – LNT-CO2% </vt:lpstr>
      <vt:lpstr>Impedance study – LNT-discharge</vt:lpstr>
      <vt:lpstr>Power study – LNT-discharge</vt:lpstr>
      <vt:lpstr>Power study – LNT,Ba-BNT comparison</vt:lpstr>
      <vt:lpstr>IV of BNT and LNT samples (larger cells)</vt:lpstr>
      <vt:lpstr>Power out put for YSZ reference sample</vt:lpstr>
      <vt:lpstr>PowerPoint Presentation</vt:lpstr>
      <vt:lpstr>Measurement data of cell performance for different electrolytes  </vt:lpstr>
      <vt:lpstr>PowerPoint Presentation</vt:lpstr>
      <vt:lpstr>IV comparison</vt:lpstr>
      <vt:lpstr>Cross-validation of YSZ supported sample</vt:lpstr>
      <vt:lpstr>Cross-validation of YSZ supported sample</vt:lpstr>
      <vt:lpstr>Durability studies - discharge</vt:lpstr>
      <vt:lpstr>Durability studies -OCV</vt:lpstr>
      <vt:lpstr>Stability of BNT cell </vt:lpstr>
      <vt:lpstr>Summary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MOLCAR results</dc:title>
  <dc:creator>Wen Xing</dc:creator>
  <cp:lastModifiedBy>Wen Xing</cp:lastModifiedBy>
  <cp:revision>34</cp:revision>
  <dcterms:created xsi:type="dcterms:W3CDTF">2021-01-18T09:25:38Z</dcterms:created>
  <dcterms:modified xsi:type="dcterms:W3CDTF">2023-06-11T19:22:10Z</dcterms:modified>
</cp:coreProperties>
</file>